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12C2B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7471" y="1656969"/>
            <a:ext cx="5885815" cy="197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B12C2B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jp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jpg"/><Relationship Id="rId14" Type="http://schemas.openxmlformats.org/officeDocument/2006/relationships/image" Target="../media/image258.png"/><Relationship Id="rId15" Type="http://schemas.openxmlformats.org/officeDocument/2006/relationships/image" Target="../media/image259.jpg"/><Relationship Id="rId16" Type="http://schemas.openxmlformats.org/officeDocument/2006/relationships/image" Target="../media/image260.png"/><Relationship Id="rId17" Type="http://schemas.openxmlformats.org/officeDocument/2006/relationships/image" Target="../media/image261.jpg"/><Relationship Id="rId18" Type="http://schemas.openxmlformats.org/officeDocument/2006/relationships/image" Target="../media/image262.png"/><Relationship Id="rId19" Type="http://schemas.openxmlformats.org/officeDocument/2006/relationships/image" Target="../media/image263.jpg"/><Relationship Id="rId20" Type="http://schemas.openxmlformats.org/officeDocument/2006/relationships/image" Target="../media/image264.png"/><Relationship Id="rId21" Type="http://schemas.openxmlformats.org/officeDocument/2006/relationships/image" Target="../media/image265.png"/><Relationship Id="rId22" Type="http://schemas.openxmlformats.org/officeDocument/2006/relationships/image" Target="../media/image266.png"/><Relationship Id="rId23" Type="http://schemas.openxmlformats.org/officeDocument/2006/relationships/image" Target="../media/image267.png"/><Relationship Id="rId24" Type="http://schemas.openxmlformats.org/officeDocument/2006/relationships/image" Target="../media/image268.jpg"/><Relationship Id="rId25" Type="http://schemas.openxmlformats.org/officeDocument/2006/relationships/image" Target="../media/image26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Relationship Id="rId42" Type="http://schemas.openxmlformats.org/officeDocument/2006/relationships/image" Target="../media/image62.png"/><Relationship Id="rId43" Type="http://schemas.openxmlformats.org/officeDocument/2006/relationships/image" Target="../media/image63.png"/><Relationship Id="rId44" Type="http://schemas.openxmlformats.org/officeDocument/2006/relationships/image" Target="../media/image64.png"/><Relationship Id="rId45" Type="http://schemas.openxmlformats.org/officeDocument/2006/relationships/image" Target="../media/image65.png"/><Relationship Id="rId46" Type="http://schemas.openxmlformats.org/officeDocument/2006/relationships/image" Target="../media/image66.png"/><Relationship Id="rId47" Type="http://schemas.openxmlformats.org/officeDocument/2006/relationships/image" Target="../media/image67.png"/><Relationship Id="rId48" Type="http://schemas.openxmlformats.org/officeDocument/2006/relationships/image" Target="../media/image68.png"/><Relationship Id="rId49" Type="http://schemas.openxmlformats.org/officeDocument/2006/relationships/image" Target="../media/image69.png"/><Relationship Id="rId50" Type="http://schemas.openxmlformats.org/officeDocument/2006/relationships/image" Target="../media/image70.png"/><Relationship Id="rId51" Type="http://schemas.openxmlformats.org/officeDocument/2006/relationships/image" Target="../media/image71.png"/><Relationship Id="rId52" Type="http://schemas.openxmlformats.org/officeDocument/2006/relationships/image" Target="../media/image72.png"/><Relationship Id="rId53" Type="http://schemas.openxmlformats.org/officeDocument/2006/relationships/image" Target="../media/image73.png"/><Relationship Id="rId54" Type="http://schemas.openxmlformats.org/officeDocument/2006/relationships/image" Target="../media/image74.png"/><Relationship Id="rId55" Type="http://schemas.openxmlformats.org/officeDocument/2006/relationships/image" Target="../media/image75.png"/><Relationship Id="rId56" Type="http://schemas.openxmlformats.org/officeDocument/2006/relationships/image" Target="../media/image76.png"/><Relationship Id="rId57" Type="http://schemas.openxmlformats.org/officeDocument/2006/relationships/image" Target="../media/image77.png"/><Relationship Id="rId58" Type="http://schemas.openxmlformats.org/officeDocument/2006/relationships/image" Target="../media/image78.png"/><Relationship Id="rId59" Type="http://schemas.openxmlformats.org/officeDocument/2006/relationships/image" Target="../media/image79.png"/><Relationship Id="rId60" Type="http://schemas.openxmlformats.org/officeDocument/2006/relationships/image" Target="../media/image80.png"/><Relationship Id="rId61" Type="http://schemas.openxmlformats.org/officeDocument/2006/relationships/image" Target="../media/image8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jp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jpg"/><Relationship Id="rId7" Type="http://schemas.openxmlformats.org/officeDocument/2006/relationships/image" Target="../media/image318.jpg"/><Relationship Id="rId8" Type="http://schemas.openxmlformats.org/officeDocument/2006/relationships/image" Target="../media/image319.jpg"/><Relationship Id="rId9" Type="http://schemas.openxmlformats.org/officeDocument/2006/relationships/image" Target="../media/image320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jpg"/><Relationship Id="rId7" Type="http://schemas.openxmlformats.org/officeDocument/2006/relationships/image" Target="../media/image32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jp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jp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359.png"/><Relationship Id="rId21" Type="http://schemas.openxmlformats.org/officeDocument/2006/relationships/image" Target="../media/image360.png"/><Relationship Id="rId22" Type="http://schemas.openxmlformats.org/officeDocument/2006/relationships/image" Target="../media/image361.png"/><Relationship Id="rId23" Type="http://schemas.openxmlformats.org/officeDocument/2006/relationships/image" Target="../media/image362.png"/><Relationship Id="rId24" Type="http://schemas.openxmlformats.org/officeDocument/2006/relationships/image" Target="../media/image363.png"/><Relationship Id="rId25" Type="http://schemas.openxmlformats.org/officeDocument/2006/relationships/image" Target="../media/image36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jp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jpg"/><Relationship Id="rId12" Type="http://schemas.openxmlformats.org/officeDocument/2006/relationships/image" Target="../media/image384.jpg"/><Relationship Id="rId13" Type="http://schemas.openxmlformats.org/officeDocument/2006/relationships/image" Target="../media/image385.jpg"/><Relationship Id="rId14" Type="http://schemas.openxmlformats.org/officeDocument/2006/relationships/image" Target="../media/image38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7.jp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Relationship Id="rId17" Type="http://schemas.openxmlformats.org/officeDocument/2006/relationships/image" Target="../media/image471.png"/><Relationship Id="rId18" Type="http://schemas.openxmlformats.org/officeDocument/2006/relationships/image" Target="../media/image472.png"/><Relationship Id="rId19" Type="http://schemas.openxmlformats.org/officeDocument/2006/relationships/image" Target="../media/image473.png"/><Relationship Id="rId20" Type="http://schemas.openxmlformats.org/officeDocument/2006/relationships/image" Target="../media/image474.png"/><Relationship Id="rId21" Type="http://schemas.openxmlformats.org/officeDocument/2006/relationships/image" Target="../media/image475.png"/><Relationship Id="rId22" Type="http://schemas.openxmlformats.org/officeDocument/2006/relationships/image" Target="../media/image476.png"/><Relationship Id="rId23" Type="http://schemas.openxmlformats.org/officeDocument/2006/relationships/image" Target="../media/image477.png"/><Relationship Id="rId24" Type="http://schemas.openxmlformats.org/officeDocument/2006/relationships/image" Target="../media/image478.png"/><Relationship Id="rId25" Type="http://schemas.openxmlformats.org/officeDocument/2006/relationships/image" Target="../media/image479.png"/><Relationship Id="rId26" Type="http://schemas.openxmlformats.org/officeDocument/2006/relationships/image" Target="../media/image48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Relationship Id="rId20" Type="http://schemas.openxmlformats.org/officeDocument/2006/relationships/image" Target="../media/image499.png"/><Relationship Id="rId21" Type="http://schemas.openxmlformats.org/officeDocument/2006/relationships/image" Target="../media/image50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503.png"/><Relationship Id="rId25" Type="http://schemas.openxmlformats.org/officeDocument/2006/relationships/image" Target="../media/image504.png"/><Relationship Id="rId26" Type="http://schemas.openxmlformats.org/officeDocument/2006/relationships/image" Target="../media/image50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Relationship Id="rId14" Type="http://schemas.openxmlformats.org/officeDocument/2006/relationships/image" Target="../media/image531.png"/><Relationship Id="rId15" Type="http://schemas.openxmlformats.org/officeDocument/2006/relationships/image" Target="../media/image532.png"/><Relationship Id="rId16" Type="http://schemas.openxmlformats.org/officeDocument/2006/relationships/image" Target="../media/image533.png"/><Relationship Id="rId17" Type="http://schemas.openxmlformats.org/officeDocument/2006/relationships/image" Target="../media/image534.png"/><Relationship Id="rId18" Type="http://schemas.openxmlformats.org/officeDocument/2006/relationships/image" Target="../media/image535.png"/><Relationship Id="rId19" Type="http://schemas.openxmlformats.org/officeDocument/2006/relationships/image" Target="../media/image536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541.png"/><Relationship Id="rId25" Type="http://schemas.openxmlformats.org/officeDocument/2006/relationships/image" Target="../media/image542.png"/><Relationship Id="rId26" Type="http://schemas.openxmlformats.org/officeDocument/2006/relationships/image" Target="../media/image543.png"/><Relationship Id="rId27" Type="http://schemas.openxmlformats.org/officeDocument/2006/relationships/image" Target="../media/image544.png"/><Relationship Id="rId28" Type="http://schemas.openxmlformats.org/officeDocument/2006/relationships/image" Target="../media/image545.png"/><Relationship Id="rId29" Type="http://schemas.openxmlformats.org/officeDocument/2006/relationships/image" Target="../media/image546.png"/><Relationship Id="rId30" Type="http://schemas.openxmlformats.org/officeDocument/2006/relationships/image" Target="../media/image547.png"/><Relationship Id="rId31" Type="http://schemas.openxmlformats.org/officeDocument/2006/relationships/image" Target="../media/image548.png"/><Relationship Id="rId32" Type="http://schemas.openxmlformats.org/officeDocument/2006/relationships/image" Target="../media/image549.png"/><Relationship Id="rId33" Type="http://schemas.openxmlformats.org/officeDocument/2006/relationships/image" Target="../media/image550.png"/><Relationship Id="rId34" Type="http://schemas.openxmlformats.org/officeDocument/2006/relationships/image" Target="../media/image551.png"/><Relationship Id="rId35" Type="http://schemas.openxmlformats.org/officeDocument/2006/relationships/image" Target="../media/image552.png"/><Relationship Id="rId36" Type="http://schemas.openxmlformats.org/officeDocument/2006/relationships/image" Target="../media/image553.png"/><Relationship Id="rId37" Type="http://schemas.openxmlformats.org/officeDocument/2006/relationships/image" Target="../media/image554.png"/><Relationship Id="rId38" Type="http://schemas.openxmlformats.org/officeDocument/2006/relationships/image" Target="../media/image555.png"/><Relationship Id="rId39" Type="http://schemas.openxmlformats.org/officeDocument/2006/relationships/image" Target="../media/image556.png"/><Relationship Id="rId40" Type="http://schemas.openxmlformats.org/officeDocument/2006/relationships/image" Target="../media/image557.png"/><Relationship Id="rId41" Type="http://schemas.openxmlformats.org/officeDocument/2006/relationships/image" Target="../media/image558.png"/><Relationship Id="rId42" Type="http://schemas.openxmlformats.org/officeDocument/2006/relationships/image" Target="../media/image559.png"/><Relationship Id="rId43" Type="http://schemas.openxmlformats.org/officeDocument/2006/relationships/image" Target="../media/image560.png"/><Relationship Id="rId44" Type="http://schemas.openxmlformats.org/officeDocument/2006/relationships/image" Target="../media/image561.png"/><Relationship Id="rId45" Type="http://schemas.openxmlformats.org/officeDocument/2006/relationships/image" Target="../media/image562.png"/><Relationship Id="rId46" Type="http://schemas.openxmlformats.org/officeDocument/2006/relationships/image" Target="../media/image563.png"/><Relationship Id="rId47" Type="http://schemas.openxmlformats.org/officeDocument/2006/relationships/image" Target="../media/image564.png"/><Relationship Id="rId48" Type="http://schemas.openxmlformats.org/officeDocument/2006/relationships/image" Target="../media/image565.png"/><Relationship Id="rId49" Type="http://schemas.openxmlformats.org/officeDocument/2006/relationships/image" Target="../media/image566.png"/><Relationship Id="rId50" Type="http://schemas.openxmlformats.org/officeDocument/2006/relationships/image" Target="../media/image567.png"/><Relationship Id="rId51" Type="http://schemas.openxmlformats.org/officeDocument/2006/relationships/image" Target="../media/image56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Relationship Id="rId29" Type="http://schemas.openxmlformats.org/officeDocument/2006/relationships/image" Target="../media/image602.png"/><Relationship Id="rId30" Type="http://schemas.openxmlformats.org/officeDocument/2006/relationships/image" Target="../media/image603.png"/><Relationship Id="rId31" Type="http://schemas.openxmlformats.org/officeDocument/2006/relationships/image" Target="../media/image604.png"/><Relationship Id="rId32" Type="http://schemas.openxmlformats.org/officeDocument/2006/relationships/image" Target="../media/image605.png"/><Relationship Id="rId33" Type="http://schemas.openxmlformats.org/officeDocument/2006/relationships/image" Target="../media/image606.png"/><Relationship Id="rId34" Type="http://schemas.openxmlformats.org/officeDocument/2006/relationships/image" Target="../media/image607.png"/><Relationship Id="rId35" Type="http://schemas.openxmlformats.org/officeDocument/2006/relationships/image" Target="../media/image608.png"/><Relationship Id="rId36" Type="http://schemas.openxmlformats.org/officeDocument/2006/relationships/image" Target="../media/image609.png"/><Relationship Id="rId37" Type="http://schemas.openxmlformats.org/officeDocument/2006/relationships/image" Target="../media/image610.png"/><Relationship Id="rId38" Type="http://schemas.openxmlformats.org/officeDocument/2006/relationships/image" Target="../media/image611.png"/><Relationship Id="rId39" Type="http://schemas.openxmlformats.org/officeDocument/2006/relationships/image" Target="../media/image612.png"/><Relationship Id="rId40" Type="http://schemas.openxmlformats.org/officeDocument/2006/relationships/image" Target="../media/image613.png"/><Relationship Id="rId41" Type="http://schemas.openxmlformats.org/officeDocument/2006/relationships/image" Target="../media/image614.png"/><Relationship Id="rId42" Type="http://schemas.openxmlformats.org/officeDocument/2006/relationships/image" Target="../media/image615.png"/><Relationship Id="rId43" Type="http://schemas.openxmlformats.org/officeDocument/2006/relationships/image" Target="../media/image616.png"/><Relationship Id="rId44" Type="http://schemas.openxmlformats.org/officeDocument/2006/relationships/image" Target="../media/image617.png"/><Relationship Id="rId45" Type="http://schemas.openxmlformats.org/officeDocument/2006/relationships/image" Target="../media/image618.png"/><Relationship Id="rId46" Type="http://schemas.openxmlformats.org/officeDocument/2006/relationships/image" Target="../media/image619.png"/><Relationship Id="rId47" Type="http://schemas.openxmlformats.org/officeDocument/2006/relationships/image" Target="../media/image620.png"/><Relationship Id="rId48" Type="http://schemas.openxmlformats.org/officeDocument/2006/relationships/image" Target="../media/image621.png"/><Relationship Id="rId49" Type="http://schemas.openxmlformats.org/officeDocument/2006/relationships/image" Target="../media/image622.png"/><Relationship Id="rId50" Type="http://schemas.openxmlformats.org/officeDocument/2006/relationships/image" Target="../media/image623.png"/><Relationship Id="rId51" Type="http://schemas.openxmlformats.org/officeDocument/2006/relationships/image" Target="../media/image624.png"/><Relationship Id="rId52" Type="http://schemas.openxmlformats.org/officeDocument/2006/relationships/image" Target="../media/image625.png"/><Relationship Id="rId53" Type="http://schemas.openxmlformats.org/officeDocument/2006/relationships/image" Target="../media/image626.png"/><Relationship Id="rId54" Type="http://schemas.openxmlformats.org/officeDocument/2006/relationships/image" Target="../media/image627.png"/><Relationship Id="rId55" Type="http://schemas.openxmlformats.org/officeDocument/2006/relationships/image" Target="../media/image628.png"/><Relationship Id="rId56" Type="http://schemas.openxmlformats.org/officeDocument/2006/relationships/image" Target="../media/image629.png"/><Relationship Id="rId57" Type="http://schemas.openxmlformats.org/officeDocument/2006/relationships/image" Target="../media/image630.png"/><Relationship Id="rId58" Type="http://schemas.openxmlformats.org/officeDocument/2006/relationships/image" Target="../media/image631.png"/><Relationship Id="rId59" Type="http://schemas.openxmlformats.org/officeDocument/2006/relationships/image" Target="../media/image632.png"/><Relationship Id="rId60" Type="http://schemas.openxmlformats.org/officeDocument/2006/relationships/image" Target="../media/image633.png"/><Relationship Id="rId61" Type="http://schemas.openxmlformats.org/officeDocument/2006/relationships/image" Target="../media/image634.png"/><Relationship Id="rId62" Type="http://schemas.openxmlformats.org/officeDocument/2006/relationships/image" Target="../media/image635.png"/><Relationship Id="rId63" Type="http://schemas.openxmlformats.org/officeDocument/2006/relationships/image" Target="../media/image636.png"/><Relationship Id="rId64" Type="http://schemas.openxmlformats.org/officeDocument/2006/relationships/image" Target="../media/image637.png"/><Relationship Id="rId65" Type="http://schemas.openxmlformats.org/officeDocument/2006/relationships/image" Target="../media/image638.png"/><Relationship Id="rId66" Type="http://schemas.openxmlformats.org/officeDocument/2006/relationships/image" Target="../media/image639.png"/><Relationship Id="rId67" Type="http://schemas.openxmlformats.org/officeDocument/2006/relationships/image" Target="../media/image640.png"/><Relationship Id="rId68" Type="http://schemas.openxmlformats.org/officeDocument/2006/relationships/image" Target="../media/image641.png"/><Relationship Id="rId69" Type="http://schemas.openxmlformats.org/officeDocument/2006/relationships/image" Target="../media/image642.png"/><Relationship Id="rId70" Type="http://schemas.openxmlformats.org/officeDocument/2006/relationships/image" Target="../media/image643.png"/><Relationship Id="rId71" Type="http://schemas.openxmlformats.org/officeDocument/2006/relationships/image" Target="../media/image644.png"/><Relationship Id="rId72" Type="http://schemas.openxmlformats.org/officeDocument/2006/relationships/image" Target="../media/image645.png"/><Relationship Id="rId73" Type="http://schemas.openxmlformats.org/officeDocument/2006/relationships/image" Target="../media/image646.png"/><Relationship Id="rId74" Type="http://schemas.openxmlformats.org/officeDocument/2006/relationships/image" Target="../media/image647.png"/><Relationship Id="rId75" Type="http://schemas.openxmlformats.org/officeDocument/2006/relationships/image" Target="../media/image648.png"/><Relationship Id="rId76" Type="http://schemas.openxmlformats.org/officeDocument/2006/relationships/image" Target="../media/image649.png"/><Relationship Id="rId77" Type="http://schemas.openxmlformats.org/officeDocument/2006/relationships/image" Target="../media/image650.png"/><Relationship Id="rId78" Type="http://schemas.openxmlformats.org/officeDocument/2006/relationships/image" Target="../media/image651.png"/><Relationship Id="rId79" Type="http://schemas.openxmlformats.org/officeDocument/2006/relationships/image" Target="../media/image652.png"/><Relationship Id="rId80" Type="http://schemas.openxmlformats.org/officeDocument/2006/relationships/image" Target="../media/image653.png"/><Relationship Id="rId81" Type="http://schemas.openxmlformats.org/officeDocument/2006/relationships/image" Target="../media/image654.png"/><Relationship Id="rId82" Type="http://schemas.openxmlformats.org/officeDocument/2006/relationships/image" Target="../media/image655.png"/><Relationship Id="rId83" Type="http://schemas.openxmlformats.org/officeDocument/2006/relationships/image" Target="../media/image656.png"/><Relationship Id="rId84" Type="http://schemas.openxmlformats.org/officeDocument/2006/relationships/image" Target="../media/image65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jpg"/><Relationship Id="rId16" Type="http://schemas.openxmlformats.org/officeDocument/2006/relationships/image" Target="../media/image154.png"/><Relationship Id="rId17" Type="http://schemas.openxmlformats.org/officeDocument/2006/relationships/image" Target="../media/image15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jpg"/><Relationship Id="rId17" Type="http://schemas.openxmlformats.org/officeDocument/2006/relationships/image" Target="../media/image17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3576954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WEB1013 </a:t>
            </a:r>
            <a:r>
              <a:rPr dirty="0" sz="2000">
                <a:solidFill>
                  <a:srgbClr val="888888"/>
                </a:solidFill>
                <a:latin typeface="Segoe UI"/>
                <a:cs typeface="Segoe UI"/>
              </a:rPr>
              <a:t>– </a:t>
            </a: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HIẾT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KẾ</a:t>
            </a:r>
            <a:r>
              <a:rPr dirty="0" sz="1600" spc="21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25">
                <a:solidFill>
                  <a:srgbClr val="888888"/>
                </a:solidFill>
                <a:latin typeface="Segoe UI"/>
                <a:cs typeface="Segoe UI"/>
              </a:rPr>
              <a:t>LAYOUT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1" y="4126991"/>
            <a:ext cx="1086612" cy="1231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5008" y="4270247"/>
            <a:ext cx="1214628" cy="99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8219" y="4126991"/>
            <a:ext cx="885444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5191" y="4126991"/>
            <a:ext cx="1263396" cy="1231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57172" y="4270247"/>
            <a:ext cx="1728216" cy="996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23972" y="4126991"/>
            <a:ext cx="885444" cy="1231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48000" y="4270247"/>
            <a:ext cx="1182624" cy="996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69208" y="4126991"/>
            <a:ext cx="883919" cy="1231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91711" y="4270247"/>
            <a:ext cx="2296667" cy="996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26964" y="4126991"/>
            <a:ext cx="882396" cy="1231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2879" y="3909059"/>
            <a:ext cx="624840" cy="679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8912" y="3986784"/>
            <a:ext cx="576072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6176" y="3909059"/>
            <a:ext cx="490728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1519" y="3909059"/>
            <a:ext cx="574548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00683" y="3909059"/>
            <a:ext cx="507491" cy="679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2791" y="3909059"/>
            <a:ext cx="490728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53364" y="4001389"/>
            <a:ext cx="5432425" cy="967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85">
              <a:lnSpc>
                <a:spcPts val="2580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</a:t>
            </a:r>
            <a:r>
              <a:rPr dirty="0" sz="19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980"/>
              </a:lnSpc>
            </a:pPr>
            <a:r>
              <a:rPr dirty="0" sz="4400" spc="-25" b="1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dirty="0" sz="3500" spc="-25" b="1">
                <a:solidFill>
                  <a:srgbClr val="FFFFFF"/>
                </a:solidFill>
                <a:latin typeface="Segoe UI"/>
                <a:cs typeface="Segoe UI"/>
              </a:rPr>
              <a:t>OX </a:t>
            </a:r>
            <a:r>
              <a:rPr dirty="0" sz="4400" spc="5" b="1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dirty="0" sz="3500" spc="5" b="1">
                <a:solidFill>
                  <a:srgbClr val="FFFFFF"/>
                </a:solidFill>
                <a:latin typeface="Segoe UI"/>
                <a:cs typeface="Segoe UI"/>
              </a:rPr>
              <a:t>ODEL </a:t>
            </a:r>
            <a:r>
              <a:rPr dirty="0" sz="3500" spc="-85" b="1">
                <a:solidFill>
                  <a:srgbClr val="FFFFFF"/>
                </a:solidFill>
                <a:latin typeface="Segoe UI"/>
                <a:cs typeface="Segoe UI"/>
              </a:rPr>
              <a:t>VÀ</a:t>
            </a:r>
            <a:r>
              <a:rPr dirty="0" sz="3500" spc="74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3500" spc="-40" b="1">
                <a:solidFill>
                  <a:srgbClr val="FFFFFF"/>
                </a:solidFill>
                <a:latin typeface="Segoe UI"/>
                <a:cs typeface="Segoe UI"/>
              </a:rPr>
              <a:t>LAYOUT</a:t>
            </a:r>
            <a:endParaRPr sz="3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3783965" cy="8623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Tìm hiểu các thông</a:t>
            </a:r>
            <a:r>
              <a:rPr dirty="0" sz="2800" spc="-50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số  mô hình</a:t>
            </a:r>
            <a:r>
              <a:rPr dirty="0" sz="2800" spc="-65" b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0">
                <a:solidFill>
                  <a:srgbClr val="005242"/>
                </a:solidFill>
                <a:latin typeface="Segoe UI"/>
                <a:cs typeface="Segoe UI"/>
              </a:rPr>
              <a:t>hộp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61999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440" y="213359"/>
            <a:ext cx="173431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9072" y="109728"/>
            <a:ext cx="653795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85188" y="213359"/>
            <a:ext cx="86715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6466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27732" y="213359"/>
            <a:ext cx="177546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5511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30"/>
              <a:t>P</a:t>
            </a:r>
            <a:r>
              <a:rPr dirty="0" spc="-30"/>
              <a:t>ADDING </a:t>
            </a:r>
            <a:r>
              <a:rPr dirty="0" spc="-65"/>
              <a:t>VÀ</a:t>
            </a:r>
            <a:r>
              <a:rPr dirty="0" spc="360"/>
              <a:t> </a:t>
            </a:r>
            <a:r>
              <a:rPr dirty="0" spc="-5"/>
              <a:t>MARGIN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438099" y="940689"/>
            <a:ext cx="10747375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Bạn có thể định nghĩa cùng lúc nhiều phía hoặc từng phía riêng</a:t>
            </a:r>
            <a:r>
              <a:rPr dirty="0" sz="2800" spc="8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lẻ.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099" y="1452753"/>
            <a:ext cx="5864860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nghĩa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padding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cho nhiều</a:t>
            </a:r>
            <a:r>
              <a:rPr dirty="0" sz="2800" spc="1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phía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471" y="1954657"/>
            <a:ext cx="6414770" cy="2352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5" b="1">
                <a:solidFill>
                  <a:srgbClr val="CF3C39"/>
                </a:solidFill>
                <a:latin typeface="Segoe UI"/>
                <a:cs typeface="Segoe UI"/>
              </a:rPr>
              <a:t>&lt;top&gt; &lt;right&gt; &lt;bottom&gt;</a:t>
            </a:r>
            <a:r>
              <a:rPr dirty="0" sz="2400" spc="-20" b="1">
                <a:solidFill>
                  <a:srgbClr val="CF3C39"/>
                </a:solidFill>
                <a:latin typeface="Segoe UI"/>
                <a:cs typeface="Segoe UI"/>
              </a:rPr>
              <a:t> </a:t>
            </a:r>
            <a:r>
              <a:rPr dirty="0" sz="2400" spc="5" b="1">
                <a:solidFill>
                  <a:srgbClr val="CF3C39"/>
                </a:solidFill>
                <a:latin typeface="Segoe UI"/>
                <a:cs typeface="Segoe UI"/>
              </a:rPr>
              <a:t>&lt;left&gt;</a:t>
            </a:r>
            <a:endParaRPr sz="2400">
              <a:latin typeface="Segoe UI"/>
              <a:cs typeface="Segoe UI"/>
            </a:endParaRPr>
          </a:p>
          <a:p>
            <a:pPr lvl="1" marL="692150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spc="-10" b="1">
                <a:solidFill>
                  <a:srgbClr val="FF6300"/>
                </a:solidFill>
                <a:latin typeface="Segoe UI"/>
                <a:cs typeface="Segoe UI"/>
              </a:rPr>
              <a:t>padding: </a:t>
            </a:r>
            <a:r>
              <a:rPr dirty="0" sz="2000" spc="-15" b="1">
                <a:solidFill>
                  <a:srgbClr val="FF6300"/>
                </a:solidFill>
                <a:latin typeface="Segoe UI"/>
                <a:cs typeface="Segoe UI"/>
              </a:rPr>
              <a:t>5px 7px 9px</a:t>
            </a:r>
            <a:r>
              <a:rPr dirty="0" sz="2000" spc="-8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000" spc="-10" b="1">
                <a:solidFill>
                  <a:srgbClr val="FF6300"/>
                </a:solidFill>
                <a:latin typeface="Segoe UI"/>
                <a:cs typeface="Segoe UI"/>
              </a:rPr>
              <a:t>11px;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10" b="1">
                <a:solidFill>
                  <a:srgbClr val="CF3C39"/>
                </a:solidFill>
                <a:latin typeface="Segoe UI"/>
                <a:cs typeface="Segoe UI"/>
              </a:rPr>
              <a:t>&lt;top-bottom&gt;</a:t>
            </a:r>
            <a:r>
              <a:rPr dirty="0" sz="2400" spc="5" b="1">
                <a:solidFill>
                  <a:srgbClr val="CF3C39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CF3C39"/>
                </a:solidFill>
                <a:latin typeface="Segoe UI"/>
                <a:cs typeface="Segoe UI"/>
              </a:rPr>
              <a:t>&lt;right-left&gt;</a:t>
            </a:r>
            <a:endParaRPr sz="2400">
              <a:latin typeface="Segoe UI"/>
              <a:cs typeface="Segoe UI"/>
            </a:endParaRPr>
          </a:p>
          <a:p>
            <a:pPr lvl="1" marL="692150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spc="-10" b="1">
                <a:solidFill>
                  <a:srgbClr val="FF6300"/>
                </a:solidFill>
                <a:latin typeface="Segoe UI"/>
                <a:cs typeface="Segoe UI"/>
              </a:rPr>
              <a:t>padding: </a:t>
            </a:r>
            <a:r>
              <a:rPr dirty="0" sz="2000" spc="-15" b="1">
                <a:solidFill>
                  <a:srgbClr val="FF6300"/>
                </a:solidFill>
                <a:latin typeface="Segoe UI"/>
                <a:cs typeface="Segoe UI"/>
              </a:rPr>
              <a:t>5px</a:t>
            </a:r>
            <a:r>
              <a:rPr dirty="0" sz="2000" spc="-6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000" spc="-15" b="1">
                <a:solidFill>
                  <a:srgbClr val="FF6300"/>
                </a:solidFill>
                <a:latin typeface="Segoe UI"/>
                <a:cs typeface="Segoe UI"/>
              </a:rPr>
              <a:t>7px;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CF3C39"/>
                </a:solidFill>
                <a:latin typeface="Segoe UI"/>
                <a:cs typeface="Segoe UI"/>
              </a:rPr>
              <a:t>&lt;top-right-bottom-left&gt;</a:t>
            </a:r>
            <a:endParaRPr sz="2400">
              <a:latin typeface="Segoe UI"/>
              <a:cs typeface="Segoe UI"/>
            </a:endParaRPr>
          </a:p>
          <a:p>
            <a:pPr lvl="1" marL="692150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2000">
                <a:latin typeface="Segoe UI"/>
                <a:cs typeface="Segoe UI"/>
              </a:rPr>
              <a:t>Ví dụ: </a:t>
            </a:r>
            <a:r>
              <a:rPr dirty="0" sz="2000" spc="-10" b="1">
                <a:solidFill>
                  <a:srgbClr val="FF6300"/>
                </a:solidFill>
                <a:latin typeface="Segoe UI"/>
                <a:cs typeface="Segoe UI"/>
              </a:rPr>
              <a:t>padding:</a:t>
            </a:r>
            <a:r>
              <a:rPr dirty="0" sz="2000" spc="-6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000" spc="-15" b="1">
                <a:solidFill>
                  <a:srgbClr val="FF6300"/>
                </a:solidFill>
                <a:latin typeface="Segoe UI"/>
                <a:cs typeface="Segoe UI"/>
              </a:rPr>
              <a:t>5px;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099" y="4379467"/>
            <a:ext cx="7001509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nghĩa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padding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riêng lẻ cho từng</a:t>
            </a:r>
            <a:r>
              <a:rPr dirty="0" sz="2800" spc="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phía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471" y="4881626"/>
            <a:ext cx="4446270" cy="1692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padding-top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60">
                <a:latin typeface="Segoe UI"/>
                <a:cs typeface="Segoe UI"/>
              </a:rPr>
              <a:t> </a:t>
            </a:r>
            <a:r>
              <a:rPr dirty="0" sz="2400" spc="-10" b="1">
                <a:solidFill>
                  <a:srgbClr val="CF3C39"/>
                </a:solidFill>
                <a:latin typeface="Segoe UI"/>
                <a:cs typeface="Segoe UI"/>
              </a:rPr>
              <a:t>&lt;top&gt;</a:t>
            </a:r>
            <a:r>
              <a:rPr dirty="0" sz="2400" spc="-10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padding-left</a:t>
            </a:r>
            <a:r>
              <a:rPr dirty="0" sz="2400">
                <a:latin typeface="Segoe UI"/>
                <a:cs typeface="Segoe UI"/>
              </a:rPr>
              <a:t>:</a:t>
            </a:r>
            <a:r>
              <a:rPr dirty="0" sz="2400" spc="-80">
                <a:latin typeface="Segoe UI"/>
                <a:cs typeface="Segoe UI"/>
              </a:rPr>
              <a:t> </a:t>
            </a:r>
            <a:r>
              <a:rPr dirty="0" sz="2400" spc="5" b="1">
                <a:solidFill>
                  <a:srgbClr val="CF3C39"/>
                </a:solidFill>
                <a:latin typeface="Segoe UI"/>
                <a:cs typeface="Segoe UI"/>
              </a:rPr>
              <a:t>&lt;left&gt;</a:t>
            </a:r>
            <a:r>
              <a:rPr dirty="0" sz="2400" spc="5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padding-right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CF3C39"/>
                </a:solidFill>
                <a:latin typeface="Segoe UI"/>
                <a:cs typeface="Segoe UI"/>
              </a:rPr>
              <a:t>&lt;right&gt;</a:t>
            </a:r>
            <a:r>
              <a:rPr dirty="0" sz="2400" spc="-5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padding-bottom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CF3C39"/>
                </a:solidFill>
                <a:latin typeface="Segoe UI"/>
                <a:cs typeface="Segoe UI"/>
              </a:rPr>
              <a:t>&lt;bottom&gt;</a:t>
            </a:r>
            <a:r>
              <a:rPr dirty="0" sz="2400" spc="-5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45906" y="2209800"/>
            <a:ext cx="2209800" cy="1676400"/>
          </a:xfrm>
          <a:custGeom>
            <a:avLst/>
            <a:gdLst/>
            <a:ahLst/>
            <a:cxnLst/>
            <a:rect l="l" t="t" r="r" b="b"/>
            <a:pathLst>
              <a:path w="2209800" h="1676400">
                <a:moveTo>
                  <a:pt x="0" y="1676400"/>
                </a:moveTo>
                <a:lnTo>
                  <a:pt x="2209800" y="1676400"/>
                </a:lnTo>
                <a:lnTo>
                  <a:pt x="22098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45906" y="2209800"/>
            <a:ext cx="2209800" cy="1676400"/>
          </a:xfrm>
          <a:custGeom>
            <a:avLst/>
            <a:gdLst/>
            <a:ahLst/>
            <a:cxnLst/>
            <a:rect l="l" t="t" r="r" b="b"/>
            <a:pathLst>
              <a:path w="2209800" h="1676400">
                <a:moveTo>
                  <a:pt x="0" y="1676400"/>
                </a:moveTo>
                <a:lnTo>
                  <a:pt x="2209800" y="1676400"/>
                </a:lnTo>
                <a:lnTo>
                  <a:pt x="22098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762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14206" y="2578100"/>
            <a:ext cx="1549400" cy="9398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Nội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dung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64906" y="1905000"/>
            <a:ext cx="3048000" cy="2362200"/>
          </a:xfrm>
          <a:prstGeom prst="rect">
            <a:avLst/>
          </a:prstGeom>
          <a:solidFill>
            <a:srgbClr val="0C5AA6"/>
          </a:solidFill>
          <a:ln w="3175">
            <a:solidFill>
              <a:srgbClr val="0540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algn="ctr" marL="1073785" marR="1071880">
              <a:lnSpc>
                <a:spcPct val="1347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paddi</a:t>
            </a:r>
            <a:r>
              <a:rPr dirty="0" sz="1800" spc="5" b="1">
                <a:solidFill>
                  <a:srgbClr val="FF6300"/>
                </a:solidFill>
                <a:latin typeface="Arial"/>
                <a:cs typeface="Arial"/>
              </a:rPr>
              <a:t>n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g 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margin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6185" y="1575815"/>
            <a:ext cx="3435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72215" y="2941954"/>
            <a:ext cx="4692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ri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23907" y="4308094"/>
            <a:ext cx="7239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bo</a:t>
            </a:r>
            <a:r>
              <a:rPr dirty="0" sz="1800">
                <a:latin typeface="Arial"/>
                <a:cs typeface="Arial"/>
              </a:rPr>
              <a:t>tt</a:t>
            </a: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2029" y="2903854"/>
            <a:ext cx="3295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89895" y="1599183"/>
            <a:ext cx="416559" cy="242570"/>
          </a:xfrm>
          <a:custGeom>
            <a:avLst/>
            <a:gdLst/>
            <a:ahLst/>
            <a:cxnLst/>
            <a:rect l="l" t="t" r="r" b="b"/>
            <a:pathLst>
              <a:path w="416559" h="242569">
                <a:moveTo>
                  <a:pt x="295021" y="0"/>
                </a:moveTo>
                <a:lnTo>
                  <a:pt x="295021" y="60578"/>
                </a:lnTo>
                <a:lnTo>
                  <a:pt x="0" y="60578"/>
                </a:lnTo>
                <a:lnTo>
                  <a:pt x="60578" y="121157"/>
                </a:lnTo>
                <a:lnTo>
                  <a:pt x="0" y="181737"/>
                </a:lnTo>
                <a:lnTo>
                  <a:pt x="295021" y="181737"/>
                </a:lnTo>
                <a:lnTo>
                  <a:pt x="295021" y="242315"/>
                </a:lnTo>
                <a:lnTo>
                  <a:pt x="416178" y="121157"/>
                </a:lnTo>
                <a:lnTo>
                  <a:pt x="295021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89895" y="1599183"/>
            <a:ext cx="416559" cy="242570"/>
          </a:xfrm>
          <a:custGeom>
            <a:avLst/>
            <a:gdLst/>
            <a:ahLst/>
            <a:cxnLst/>
            <a:rect l="l" t="t" r="r" b="b"/>
            <a:pathLst>
              <a:path w="416559" h="242569">
                <a:moveTo>
                  <a:pt x="0" y="60578"/>
                </a:moveTo>
                <a:lnTo>
                  <a:pt x="295021" y="60578"/>
                </a:lnTo>
                <a:lnTo>
                  <a:pt x="295021" y="0"/>
                </a:lnTo>
                <a:lnTo>
                  <a:pt x="416178" y="121157"/>
                </a:lnTo>
                <a:lnTo>
                  <a:pt x="295021" y="242315"/>
                </a:lnTo>
                <a:lnTo>
                  <a:pt x="295021" y="181737"/>
                </a:lnTo>
                <a:lnTo>
                  <a:pt x="0" y="181737"/>
                </a:lnTo>
                <a:lnTo>
                  <a:pt x="60578" y="121157"/>
                </a:lnTo>
                <a:lnTo>
                  <a:pt x="0" y="60578"/>
                </a:lnTo>
                <a:close/>
              </a:path>
            </a:pathLst>
          </a:custGeom>
          <a:ln w="25399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487404" y="2503804"/>
            <a:ext cx="242570" cy="416559"/>
          </a:xfrm>
          <a:custGeom>
            <a:avLst/>
            <a:gdLst/>
            <a:ahLst/>
            <a:cxnLst/>
            <a:rect l="l" t="t" r="r" b="b"/>
            <a:pathLst>
              <a:path w="242570" h="416560">
                <a:moveTo>
                  <a:pt x="242316" y="295148"/>
                </a:moveTo>
                <a:lnTo>
                  <a:pt x="0" y="295148"/>
                </a:lnTo>
                <a:lnTo>
                  <a:pt x="121157" y="416306"/>
                </a:lnTo>
                <a:lnTo>
                  <a:pt x="242316" y="295148"/>
                </a:lnTo>
                <a:close/>
              </a:path>
              <a:path w="242570" h="416560">
                <a:moveTo>
                  <a:pt x="60578" y="0"/>
                </a:moveTo>
                <a:lnTo>
                  <a:pt x="60578" y="295148"/>
                </a:lnTo>
                <a:lnTo>
                  <a:pt x="181737" y="295148"/>
                </a:lnTo>
                <a:lnTo>
                  <a:pt x="181737" y="60579"/>
                </a:lnTo>
                <a:lnTo>
                  <a:pt x="121157" y="60579"/>
                </a:lnTo>
                <a:lnTo>
                  <a:pt x="60578" y="0"/>
                </a:lnTo>
                <a:close/>
              </a:path>
              <a:path w="242570" h="416560">
                <a:moveTo>
                  <a:pt x="181737" y="0"/>
                </a:moveTo>
                <a:lnTo>
                  <a:pt x="121157" y="60579"/>
                </a:lnTo>
                <a:lnTo>
                  <a:pt x="181737" y="60579"/>
                </a:lnTo>
                <a:lnTo>
                  <a:pt x="181737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87404" y="2503804"/>
            <a:ext cx="242570" cy="416559"/>
          </a:xfrm>
          <a:custGeom>
            <a:avLst/>
            <a:gdLst/>
            <a:ahLst/>
            <a:cxnLst/>
            <a:rect l="l" t="t" r="r" b="b"/>
            <a:pathLst>
              <a:path w="242570" h="416560">
                <a:moveTo>
                  <a:pt x="181737" y="0"/>
                </a:moveTo>
                <a:lnTo>
                  <a:pt x="181737" y="295148"/>
                </a:lnTo>
                <a:lnTo>
                  <a:pt x="242316" y="295148"/>
                </a:lnTo>
                <a:lnTo>
                  <a:pt x="121157" y="416306"/>
                </a:lnTo>
                <a:lnTo>
                  <a:pt x="0" y="295148"/>
                </a:lnTo>
                <a:lnTo>
                  <a:pt x="60578" y="295148"/>
                </a:lnTo>
                <a:lnTo>
                  <a:pt x="60578" y="0"/>
                </a:lnTo>
                <a:lnTo>
                  <a:pt x="121157" y="60579"/>
                </a:lnTo>
                <a:lnTo>
                  <a:pt x="181737" y="0"/>
                </a:lnTo>
                <a:close/>
              </a:path>
            </a:pathLst>
          </a:custGeom>
          <a:ln w="254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25861" y="4330700"/>
            <a:ext cx="416559" cy="242570"/>
          </a:xfrm>
          <a:custGeom>
            <a:avLst/>
            <a:gdLst/>
            <a:ahLst/>
            <a:cxnLst/>
            <a:rect l="l" t="t" r="r" b="b"/>
            <a:pathLst>
              <a:path w="416559" h="242570">
                <a:moveTo>
                  <a:pt x="121158" y="0"/>
                </a:moveTo>
                <a:lnTo>
                  <a:pt x="0" y="121157"/>
                </a:lnTo>
                <a:lnTo>
                  <a:pt x="121158" y="242316"/>
                </a:lnTo>
                <a:lnTo>
                  <a:pt x="121158" y="181737"/>
                </a:lnTo>
                <a:lnTo>
                  <a:pt x="416179" y="181737"/>
                </a:lnTo>
                <a:lnTo>
                  <a:pt x="355600" y="121157"/>
                </a:lnTo>
                <a:lnTo>
                  <a:pt x="416179" y="60579"/>
                </a:lnTo>
                <a:lnTo>
                  <a:pt x="121158" y="60579"/>
                </a:lnTo>
                <a:lnTo>
                  <a:pt x="121158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25861" y="4330700"/>
            <a:ext cx="416559" cy="242570"/>
          </a:xfrm>
          <a:custGeom>
            <a:avLst/>
            <a:gdLst/>
            <a:ahLst/>
            <a:cxnLst/>
            <a:rect l="l" t="t" r="r" b="b"/>
            <a:pathLst>
              <a:path w="416559" h="242570">
                <a:moveTo>
                  <a:pt x="416179" y="181737"/>
                </a:moveTo>
                <a:lnTo>
                  <a:pt x="121158" y="181737"/>
                </a:lnTo>
                <a:lnTo>
                  <a:pt x="121158" y="242316"/>
                </a:lnTo>
                <a:lnTo>
                  <a:pt x="0" y="121157"/>
                </a:lnTo>
                <a:lnTo>
                  <a:pt x="121158" y="0"/>
                </a:lnTo>
                <a:lnTo>
                  <a:pt x="121158" y="60579"/>
                </a:lnTo>
                <a:lnTo>
                  <a:pt x="416179" y="60579"/>
                </a:lnTo>
                <a:lnTo>
                  <a:pt x="355600" y="121157"/>
                </a:lnTo>
                <a:lnTo>
                  <a:pt x="416179" y="181737"/>
                </a:lnTo>
                <a:close/>
              </a:path>
            </a:pathLst>
          </a:custGeom>
          <a:ln w="254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59394" y="3296920"/>
            <a:ext cx="242570" cy="416559"/>
          </a:xfrm>
          <a:custGeom>
            <a:avLst/>
            <a:gdLst/>
            <a:ahLst/>
            <a:cxnLst/>
            <a:rect l="l" t="t" r="r" b="b"/>
            <a:pathLst>
              <a:path w="242570" h="416560">
                <a:moveTo>
                  <a:pt x="181736" y="121157"/>
                </a:moveTo>
                <a:lnTo>
                  <a:pt x="60578" y="121157"/>
                </a:lnTo>
                <a:lnTo>
                  <a:pt x="60578" y="416305"/>
                </a:lnTo>
                <a:lnTo>
                  <a:pt x="121157" y="355726"/>
                </a:lnTo>
                <a:lnTo>
                  <a:pt x="181736" y="355726"/>
                </a:lnTo>
                <a:lnTo>
                  <a:pt x="181736" y="121157"/>
                </a:lnTo>
                <a:close/>
              </a:path>
              <a:path w="242570" h="416560">
                <a:moveTo>
                  <a:pt x="181736" y="355726"/>
                </a:moveTo>
                <a:lnTo>
                  <a:pt x="121157" y="355726"/>
                </a:lnTo>
                <a:lnTo>
                  <a:pt x="181736" y="416305"/>
                </a:lnTo>
                <a:lnTo>
                  <a:pt x="181736" y="355726"/>
                </a:lnTo>
                <a:close/>
              </a:path>
              <a:path w="242570" h="416560">
                <a:moveTo>
                  <a:pt x="121157" y="0"/>
                </a:moveTo>
                <a:lnTo>
                  <a:pt x="0" y="121157"/>
                </a:lnTo>
                <a:lnTo>
                  <a:pt x="242315" y="121157"/>
                </a:lnTo>
                <a:lnTo>
                  <a:pt x="121157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59394" y="3296920"/>
            <a:ext cx="242570" cy="416559"/>
          </a:xfrm>
          <a:custGeom>
            <a:avLst/>
            <a:gdLst/>
            <a:ahLst/>
            <a:cxnLst/>
            <a:rect l="l" t="t" r="r" b="b"/>
            <a:pathLst>
              <a:path w="242570" h="416560">
                <a:moveTo>
                  <a:pt x="60578" y="416305"/>
                </a:moveTo>
                <a:lnTo>
                  <a:pt x="60578" y="121157"/>
                </a:lnTo>
                <a:lnTo>
                  <a:pt x="0" y="121157"/>
                </a:lnTo>
                <a:lnTo>
                  <a:pt x="121157" y="0"/>
                </a:lnTo>
                <a:lnTo>
                  <a:pt x="242315" y="121157"/>
                </a:lnTo>
                <a:lnTo>
                  <a:pt x="181736" y="121157"/>
                </a:lnTo>
                <a:lnTo>
                  <a:pt x="181736" y="416305"/>
                </a:lnTo>
                <a:lnTo>
                  <a:pt x="121157" y="355726"/>
                </a:lnTo>
                <a:lnTo>
                  <a:pt x="60578" y="416305"/>
                </a:lnTo>
                <a:close/>
              </a:path>
            </a:pathLst>
          </a:custGeom>
          <a:ln w="254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25311" y="5375147"/>
            <a:ext cx="2229612" cy="10149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551419" y="5375147"/>
            <a:ext cx="1969007" cy="1014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916923" y="5375147"/>
            <a:ext cx="733044" cy="1014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46464" y="5375147"/>
            <a:ext cx="1086612" cy="1014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29571" y="5375147"/>
            <a:ext cx="731520" cy="1014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657588" y="5375147"/>
            <a:ext cx="2404872" cy="1014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58956" y="5375147"/>
            <a:ext cx="729996" cy="1014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811" y="5643753"/>
            <a:ext cx="1447545" cy="4356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43519" y="5650229"/>
            <a:ext cx="1341881" cy="4292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44659" y="5656326"/>
            <a:ext cx="476884" cy="410845"/>
          </a:xfrm>
          <a:custGeom>
            <a:avLst/>
            <a:gdLst/>
            <a:ahLst/>
            <a:cxnLst/>
            <a:rect l="l" t="t" r="r" b="b"/>
            <a:pathLst>
              <a:path w="476884" h="410845">
                <a:moveTo>
                  <a:pt x="310388" y="347586"/>
                </a:moveTo>
                <a:lnTo>
                  <a:pt x="247650" y="347586"/>
                </a:lnTo>
                <a:lnTo>
                  <a:pt x="247650" y="410324"/>
                </a:lnTo>
                <a:lnTo>
                  <a:pt x="310388" y="410324"/>
                </a:lnTo>
                <a:lnTo>
                  <a:pt x="310388" y="347586"/>
                </a:lnTo>
                <a:close/>
              </a:path>
              <a:path w="476884" h="410845">
                <a:moveTo>
                  <a:pt x="239649" y="83718"/>
                </a:moveTo>
                <a:lnTo>
                  <a:pt x="176911" y="83718"/>
                </a:lnTo>
                <a:lnTo>
                  <a:pt x="176911" y="233743"/>
                </a:lnTo>
                <a:lnTo>
                  <a:pt x="181679" y="275800"/>
                </a:lnTo>
                <a:lnTo>
                  <a:pt x="211931" y="316169"/>
                </a:lnTo>
                <a:lnTo>
                  <a:pt x="255778" y="326161"/>
                </a:lnTo>
                <a:lnTo>
                  <a:pt x="279685" y="323608"/>
                </a:lnTo>
                <a:lnTo>
                  <a:pt x="300736" y="315949"/>
                </a:lnTo>
                <a:lnTo>
                  <a:pt x="318928" y="303181"/>
                </a:lnTo>
                <a:lnTo>
                  <a:pt x="334264" y="285305"/>
                </a:lnTo>
                <a:lnTo>
                  <a:pt x="392557" y="285305"/>
                </a:lnTo>
                <a:lnTo>
                  <a:pt x="392557" y="278384"/>
                </a:lnTo>
                <a:lnTo>
                  <a:pt x="269621" y="278384"/>
                </a:lnTo>
                <a:lnTo>
                  <a:pt x="261874" y="276148"/>
                </a:lnTo>
                <a:lnTo>
                  <a:pt x="255778" y="271691"/>
                </a:lnTo>
                <a:lnTo>
                  <a:pt x="249047" y="266928"/>
                </a:lnTo>
                <a:lnTo>
                  <a:pt x="244856" y="260972"/>
                </a:lnTo>
                <a:lnTo>
                  <a:pt x="239883" y="214063"/>
                </a:lnTo>
                <a:lnTo>
                  <a:pt x="239690" y="196458"/>
                </a:lnTo>
                <a:lnTo>
                  <a:pt x="239649" y="83718"/>
                </a:lnTo>
                <a:close/>
              </a:path>
              <a:path w="476884" h="410845">
                <a:moveTo>
                  <a:pt x="392557" y="285305"/>
                </a:moveTo>
                <a:lnTo>
                  <a:pt x="334264" y="285305"/>
                </a:lnTo>
                <a:lnTo>
                  <a:pt x="334264" y="320802"/>
                </a:lnTo>
                <a:lnTo>
                  <a:pt x="392557" y="320802"/>
                </a:lnTo>
                <a:lnTo>
                  <a:pt x="392557" y="285305"/>
                </a:lnTo>
                <a:close/>
              </a:path>
              <a:path w="476884" h="410845">
                <a:moveTo>
                  <a:pt x="392557" y="83718"/>
                </a:moveTo>
                <a:lnTo>
                  <a:pt x="329819" y="83718"/>
                </a:lnTo>
                <a:lnTo>
                  <a:pt x="329724" y="191322"/>
                </a:lnTo>
                <a:lnTo>
                  <a:pt x="329531" y="206824"/>
                </a:lnTo>
                <a:lnTo>
                  <a:pt x="325120" y="247802"/>
                </a:lnTo>
                <a:lnTo>
                  <a:pt x="294068" y="276210"/>
                </a:lnTo>
                <a:lnTo>
                  <a:pt x="279019" y="278384"/>
                </a:lnTo>
                <a:lnTo>
                  <a:pt x="392557" y="278384"/>
                </a:lnTo>
                <a:lnTo>
                  <a:pt x="392557" y="225704"/>
                </a:lnTo>
                <a:lnTo>
                  <a:pt x="411966" y="221570"/>
                </a:lnTo>
                <a:lnTo>
                  <a:pt x="428672" y="215876"/>
                </a:lnTo>
                <a:lnTo>
                  <a:pt x="442688" y="208621"/>
                </a:lnTo>
                <a:lnTo>
                  <a:pt x="453453" y="200253"/>
                </a:lnTo>
                <a:lnTo>
                  <a:pt x="392557" y="200253"/>
                </a:lnTo>
                <a:lnTo>
                  <a:pt x="392557" y="83718"/>
                </a:lnTo>
                <a:close/>
              </a:path>
              <a:path w="476884" h="410845">
                <a:moveTo>
                  <a:pt x="476504" y="83718"/>
                </a:moveTo>
                <a:lnTo>
                  <a:pt x="413766" y="83718"/>
                </a:lnTo>
                <a:lnTo>
                  <a:pt x="413766" y="146443"/>
                </a:lnTo>
                <a:lnTo>
                  <a:pt x="444119" y="146443"/>
                </a:lnTo>
                <a:lnTo>
                  <a:pt x="443476" y="155978"/>
                </a:lnTo>
                <a:lnTo>
                  <a:pt x="418957" y="191322"/>
                </a:lnTo>
                <a:lnTo>
                  <a:pt x="392557" y="200253"/>
                </a:lnTo>
                <a:lnTo>
                  <a:pt x="453453" y="200253"/>
                </a:lnTo>
                <a:lnTo>
                  <a:pt x="473825" y="163329"/>
                </a:lnTo>
                <a:lnTo>
                  <a:pt x="476504" y="128587"/>
                </a:lnTo>
                <a:lnTo>
                  <a:pt x="476504" y="83718"/>
                </a:lnTo>
                <a:close/>
              </a:path>
              <a:path w="476884" h="410845">
                <a:moveTo>
                  <a:pt x="91694" y="133731"/>
                </a:moveTo>
                <a:lnTo>
                  <a:pt x="28829" y="133731"/>
                </a:lnTo>
                <a:lnTo>
                  <a:pt x="28948" y="252319"/>
                </a:lnTo>
                <a:lnTo>
                  <a:pt x="34178" y="295100"/>
                </a:lnTo>
                <a:lnTo>
                  <a:pt x="66613" y="322957"/>
                </a:lnTo>
                <a:lnTo>
                  <a:pt x="90170" y="326161"/>
                </a:lnTo>
                <a:lnTo>
                  <a:pt x="103624" y="325575"/>
                </a:lnTo>
                <a:lnTo>
                  <a:pt x="116363" y="323818"/>
                </a:lnTo>
                <a:lnTo>
                  <a:pt x="128389" y="320889"/>
                </a:lnTo>
                <a:lnTo>
                  <a:pt x="139700" y="316788"/>
                </a:lnTo>
                <a:lnTo>
                  <a:pt x="135025" y="274142"/>
                </a:lnTo>
                <a:lnTo>
                  <a:pt x="105029" y="274142"/>
                </a:lnTo>
                <a:lnTo>
                  <a:pt x="101473" y="273100"/>
                </a:lnTo>
                <a:lnTo>
                  <a:pt x="91785" y="242267"/>
                </a:lnTo>
                <a:lnTo>
                  <a:pt x="91694" y="133731"/>
                </a:lnTo>
                <a:close/>
              </a:path>
              <a:path w="476884" h="410845">
                <a:moveTo>
                  <a:pt x="134366" y="268122"/>
                </a:moveTo>
                <a:lnTo>
                  <a:pt x="126577" y="270756"/>
                </a:lnTo>
                <a:lnTo>
                  <a:pt x="119776" y="272637"/>
                </a:lnTo>
                <a:lnTo>
                  <a:pt x="113952" y="273765"/>
                </a:lnTo>
                <a:lnTo>
                  <a:pt x="109093" y="274142"/>
                </a:lnTo>
                <a:lnTo>
                  <a:pt x="135025" y="274142"/>
                </a:lnTo>
                <a:lnTo>
                  <a:pt x="134366" y="268122"/>
                </a:lnTo>
                <a:close/>
              </a:path>
              <a:path w="476884" h="410845">
                <a:moveTo>
                  <a:pt x="134620" y="83718"/>
                </a:moveTo>
                <a:lnTo>
                  <a:pt x="0" y="83718"/>
                </a:lnTo>
                <a:lnTo>
                  <a:pt x="0" y="133731"/>
                </a:lnTo>
                <a:lnTo>
                  <a:pt x="134620" y="133731"/>
                </a:lnTo>
                <a:lnTo>
                  <a:pt x="134620" y="83718"/>
                </a:lnTo>
                <a:close/>
              </a:path>
              <a:path w="476884" h="410845">
                <a:moveTo>
                  <a:pt x="91694" y="0"/>
                </a:moveTo>
                <a:lnTo>
                  <a:pt x="28829" y="36614"/>
                </a:lnTo>
                <a:lnTo>
                  <a:pt x="28829" y="83718"/>
                </a:lnTo>
                <a:lnTo>
                  <a:pt x="91694" y="83718"/>
                </a:lnTo>
                <a:lnTo>
                  <a:pt x="91694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92309" y="600391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62738" y="0"/>
                </a:lnTo>
                <a:lnTo>
                  <a:pt x="62738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521570" y="5740044"/>
            <a:ext cx="299720" cy="242570"/>
          </a:xfrm>
          <a:custGeom>
            <a:avLst/>
            <a:gdLst/>
            <a:ahLst/>
            <a:cxnLst/>
            <a:rect l="l" t="t" r="r" b="b"/>
            <a:pathLst>
              <a:path w="299720" h="242570">
                <a:moveTo>
                  <a:pt x="0" y="0"/>
                </a:moveTo>
                <a:lnTo>
                  <a:pt x="62737" y="0"/>
                </a:lnTo>
                <a:lnTo>
                  <a:pt x="62737" y="108940"/>
                </a:lnTo>
                <a:lnTo>
                  <a:pt x="62972" y="130345"/>
                </a:lnTo>
                <a:lnTo>
                  <a:pt x="66294" y="170116"/>
                </a:lnTo>
                <a:lnTo>
                  <a:pt x="78867" y="187972"/>
                </a:lnTo>
                <a:lnTo>
                  <a:pt x="84962" y="192430"/>
                </a:lnTo>
                <a:lnTo>
                  <a:pt x="92709" y="194665"/>
                </a:lnTo>
                <a:lnTo>
                  <a:pt x="102107" y="194665"/>
                </a:lnTo>
                <a:lnTo>
                  <a:pt x="141541" y="176139"/>
                </a:lnTo>
                <a:lnTo>
                  <a:pt x="152620" y="123105"/>
                </a:lnTo>
                <a:lnTo>
                  <a:pt x="152907" y="100012"/>
                </a:lnTo>
                <a:lnTo>
                  <a:pt x="152907" y="0"/>
                </a:lnTo>
                <a:lnTo>
                  <a:pt x="215646" y="0"/>
                </a:lnTo>
                <a:lnTo>
                  <a:pt x="215646" y="116535"/>
                </a:lnTo>
                <a:lnTo>
                  <a:pt x="230006" y="112739"/>
                </a:lnTo>
                <a:lnTo>
                  <a:pt x="262564" y="87556"/>
                </a:lnTo>
                <a:lnTo>
                  <a:pt x="267207" y="62725"/>
                </a:lnTo>
                <a:lnTo>
                  <a:pt x="236854" y="62725"/>
                </a:lnTo>
                <a:lnTo>
                  <a:pt x="236854" y="0"/>
                </a:lnTo>
                <a:lnTo>
                  <a:pt x="299593" y="0"/>
                </a:lnTo>
                <a:lnTo>
                  <a:pt x="299593" y="44869"/>
                </a:lnTo>
                <a:lnTo>
                  <a:pt x="294767" y="88176"/>
                </a:lnTo>
                <a:lnTo>
                  <a:pt x="265777" y="124903"/>
                </a:lnTo>
                <a:lnTo>
                  <a:pt x="215646" y="141986"/>
                </a:lnTo>
                <a:lnTo>
                  <a:pt x="215646" y="237083"/>
                </a:lnTo>
                <a:lnTo>
                  <a:pt x="157352" y="237083"/>
                </a:lnTo>
                <a:lnTo>
                  <a:pt x="157352" y="201587"/>
                </a:lnTo>
                <a:lnTo>
                  <a:pt x="142017" y="219463"/>
                </a:lnTo>
                <a:lnTo>
                  <a:pt x="123825" y="232230"/>
                </a:lnTo>
                <a:lnTo>
                  <a:pt x="102774" y="239890"/>
                </a:lnTo>
                <a:lnTo>
                  <a:pt x="78867" y="242443"/>
                </a:lnTo>
                <a:lnTo>
                  <a:pt x="54764" y="239945"/>
                </a:lnTo>
                <a:lnTo>
                  <a:pt x="19609" y="219961"/>
                </a:lnTo>
                <a:lnTo>
                  <a:pt x="2111" y="179874"/>
                </a:lnTo>
                <a:lnTo>
                  <a:pt x="0" y="15002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344659" y="5656326"/>
            <a:ext cx="139700" cy="326390"/>
          </a:xfrm>
          <a:custGeom>
            <a:avLst/>
            <a:gdLst/>
            <a:ahLst/>
            <a:cxnLst/>
            <a:rect l="l" t="t" r="r" b="b"/>
            <a:pathLst>
              <a:path w="139700" h="326389">
                <a:moveTo>
                  <a:pt x="91694" y="0"/>
                </a:moveTo>
                <a:lnTo>
                  <a:pt x="91694" y="83718"/>
                </a:lnTo>
                <a:lnTo>
                  <a:pt x="134620" y="83718"/>
                </a:lnTo>
                <a:lnTo>
                  <a:pt x="134620" y="133731"/>
                </a:lnTo>
                <a:lnTo>
                  <a:pt x="91694" y="133731"/>
                </a:lnTo>
                <a:lnTo>
                  <a:pt x="91694" y="229273"/>
                </a:lnTo>
                <a:lnTo>
                  <a:pt x="95631" y="268935"/>
                </a:lnTo>
                <a:lnTo>
                  <a:pt x="105029" y="274142"/>
                </a:lnTo>
                <a:lnTo>
                  <a:pt x="109093" y="274142"/>
                </a:lnTo>
                <a:lnTo>
                  <a:pt x="113952" y="273765"/>
                </a:lnTo>
                <a:lnTo>
                  <a:pt x="119776" y="272637"/>
                </a:lnTo>
                <a:lnTo>
                  <a:pt x="126577" y="270756"/>
                </a:lnTo>
                <a:lnTo>
                  <a:pt x="134366" y="268122"/>
                </a:lnTo>
                <a:lnTo>
                  <a:pt x="139700" y="316788"/>
                </a:lnTo>
                <a:lnTo>
                  <a:pt x="128389" y="320889"/>
                </a:lnTo>
                <a:lnTo>
                  <a:pt x="116363" y="323818"/>
                </a:lnTo>
                <a:lnTo>
                  <a:pt x="103624" y="325575"/>
                </a:lnTo>
                <a:lnTo>
                  <a:pt x="90170" y="326161"/>
                </a:lnTo>
                <a:lnTo>
                  <a:pt x="81905" y="325804"/>
                </a:lnTo>
                <a:lnTo>
                  <a:pt x="43815" y="311759"/>
                </a:lnTo>
                <a:lnTo>
                  <a:pt x="29900" y="274422"/>
                </a:lnTo>
                <a:lnTo>
                  <a:pt x="28829" y="237083"/>
                </a:lnTo>
                <a:lnTo>
                  <a:pt x="28829" y="133731"/>
                </a:lnTo>
                <a:lnTo>
                  <a:pt x="0" y="133731"/>
                </a:lnTo>
                <a:lnTo>
                  <a:pt x="0" y="83718"/>
                </a:lnTo>
                <a:lnTo>
                  <a:pt x="28829" y="83718"/>
                </a:lnTo>
                <a:lnTo>
                  <a:pt x="28829" y="36614"/>
                </a:lnTo>
                <a:lnTo>
                  <a:pt x="9169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75977" y="5643753"/>
            <a:ext cx="1751457" cy="4356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5823" y="6314147"/>
            <a:ext cx="417195" cy="417830"/>
          </a:xfrm>
          <a:custGeom>
            <a:avLst/>
            <a:gdLst/>
            <a:ahLst/>
            <a:cxnLst/>
            <a:rect l="l" t="t" r="r" b="b"/>
            <a:pathLst>
              <a:path w="417195" h="417829">
                <a:moveTo>
                  <a:pt x="417195" y="0"/>
                </a:moveTo>
                <a:lnTo>
                  <a:pt x="83438" y="83438"/>
                </a:lnTo>
                <a:lnTo>
                  <a:pt x="0" y="417208"/>
                </a:lnTo>
                <a:lnTo>
                  <a:pt x="41719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5244" y="902208"/>
            <a:ext cx="5257800" cy="5829300"/>
          </a:xfrm>
          <a:custGeom>
            <a:avLst/>
            <a:gdLst/>
            <a:ahLst/>
            <a:cxnLst/>
            <a:rect l="l" t="t" r="r" b="b"/>
            <a:pathLst>
              <a:path w="5257800" h="5829300">
                <a:moveTo>
                  <a:pt x="4840579" y="5829148"/>
                </a:moveTo>
                <a:lnTo>
                  <a:pt x="4924018" y="5495378"/>
                </a:lnTo>
                <a:lnTo>
                  <a:pt x="5257774" y="5411939"/>
                </a:lnTo>
                <a:lnTo>
                  <a:pt x="4840579" y="5829148"/>
                </a:lnTo>
                <a:lnTo>
                  <a:pt x="0" y="5829148"/>
                </a:lnTo>
                <a:lnTo>
                  <a:pt x="0" y="0"/>
                </a:lnTo>
                <a:lnTo>
                  <a:pt x="5257774" y="0"/>
                </a:lnTo>
                <a:lnTo>
                  <a:pt x="5257774" y="541193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1308" y="213359"/>
            <a:ext cx="8275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1160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4227" y="213359"/>
            <a:ext cx="191414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50692" y="109728"/>
            <a:ext cx="655319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18332" y="213359"/>
            <a:ext cx="867156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97808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60876" y="213359"/>
            <a:ext cx="1775460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48655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VỀ </a:t>
            </a:r>
            <a:r>
              <a:rPr dirty="0" spc="-25"/>
              <a:t>PADDING </a:t>
            </a:r>
            <a:r>
              <a:rPr dirty="0" spc="-65"/>
              <a:t>VÀ </a:t>
            </a:r>
            <a:r>
              <a:rPr dirty="0" spc="330"/>
              <a:t> </a:t>
            </a:r>
            <a:r>
              <a:rPr dirty="0" spc="-5"/>
              <a:t>MARGIN</a:t>
            </a:r>
            <a:endParaRPr sz="3200"/>
          </a:p>
        </p:txBody>
      </p:sp>
      <p:sp>
        <p:nvSpPr>
          <p:cNvPr id="18" name="object 18"/>
          <p:cNvSpPr/>
          <p:nvPr/>
        </p:nvSpPr>
        <p:spPr>
          <a:xfrm>
            <a:off x="431444" y="990549"/>
            <a:ext cx="3962400" cy="56575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0400" y="2819400"/>
            <a:ext cx="4352925" cy="2324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74820" y="4212335"/>
            <a:ext cx="3364991" cy="2423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17619" y="4258309"/>
            <a:ext cx="3200400" cy="103505"/>
          </a:xfrm>
          <a:custGeom>
            <a:avLst/>
            <a:gdLst/>
            <a:ahLst/>
            <a:cxnLst/>
            <a:rect l="l" t="t" r="r" b="b"/>
            <a:pathLst>
              <a:path w="3200400" h="103504">
                <a:moveTo>
                  <a:pt x="5080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0800" y="58038"/>
                </a:lnTo>
                <a:lnTo>
                  <a:pt x="50800" y="45338"/>
                </a:lnTo>
                <a:close/>
              </a:path>
              <a:path w="3200400" h="103504">
                <a:moveTo>
                  <a:pt x="101600" y="45338"/>
                </a:moveTo>
                <a:lnTo>
                  <a:pt x="88900" y="45338"/>
                </a:lnTo>
                <a:lnTo>
                  <a:pt x="88900" y="58038"/>
                </a:lnTo>
                <a:lnTo>
                  <a:pt x="101600" y="58038"/>
                </a:lnTo>
                <a:lnTo>
                  <a:pt x="101600" y="45338"/>
                </a:lnTo>
                <a:close/>
              </a:path>
              <a:path w="3200400" h="103504">
                <a:moveTo>
                  <a:pt x="190500" y="45338"/>
                </a:moveTo>
                <a:lnTo>
                  <a:pt x="139700" y="45338"/>
                </a:lnTo>
                <a:lnTo>
                  <a:pt x="139700" y="58038"/>
                </a:lnTo>
                <a:lnTo>
                  <a:pt x="190500" y="58038"/>
                </a:lnTo>
                <a:lnTo>
                  <a:pt x="190500" y="45338"/>
                </a:lnTo>
                <a:close/>
              </a:path>
              <a:path w="3200400" h="103504">
                <a:moveTo>
                  <a:pt x="241300" y="45338"/>
                </a:moveTo>
                <a:lnTo>
                  <a:pt x="228600" y="45338"/>
                </a:lnTo>
                <a:lnTo>
                  <a:pt x="228600" y="58038"/>
                </a:lnTo>
                <a:lnTo>
                  <a:pt x="241300" y="58038"/>
                </a:lnTo>
                <a:lnTo>
                  <a:pt x="241300" y="45338"/>
                </a:lnTo>
                <a:close/>
              </a:path>
              <a:path w="3200400" h="103504">
                <a:moveTo>
                  <a:pt x="330200" y="45338"/>
                </a:moveTo>
                <a:lnTo>
                  <a:pt x="279400" y="45338"/>
                </a:lnTo>
                <a:lnTo>
                  <a:pt x="279400" y="58038"/>
                </a:lnTo>
                <a:lnTo>
                  <a:pt x="330200" y="58038"/>
                </a:lnTo>
                <a:lnTo>
                  <a:pt x="330200" y="45338"/>
                </a:lnTo>
                <a:close/>
              </a:path>
              <a:path w="3200400" h="103504">
                <a:moveTo>
                  <a:pt x="381000" y="45338"/>
                </a:moveTo>
                <a:lnTo>
                  <a:pt x="368300" y="45338"/>
                </a:lnTo>
                <a:lnTo>
                  <a:pt x="368300" y="58038"/>
                </a:lnTo>
                <a:lnTo>
                  <a:pt x="381000" y="58038"/>
                </a:lnTo>
                <a:lnTo>
                  <a:pt x="381000" y="45338"/>
                </a:lnTo>
                <a:close/>
              </a:path>
              <a:path w="3200400" h="103504">
                <a:moveTo>
                  <a:pt x="469900" y="45338"/>
                </a:moveTo>
                <a:lnTo>
                  <a:pt x="419100" y="45338"/>
                </a:lnTo>
                <a:lnTo>
                  <a:pt x="419100" y="58038"/>
                </a:lnTo>
                <a:lnTo>
                  <a:pt x="469900" y="58038"/>
                </a:lnTo>
                <a:lnTo>
                  <a:pt x="469900" y="45338"/>
                </a:lnTo>
                <a:close/>
              </a:path>
              <a:path w="3200400" h="103504">
                <a:moveTo>
                  <a:pt x="520700" y="45338"/>
                </a:moveTo>
                <a:lnTo>
                  <a:pt x="508000" y="45338"/>
                </a:lnTo>
                <a:lnTo>
                  <a:pt x="508000" y="58038"/>
                </a:lnTo>
                <a:lnTo>
                  <a:pt x="520700" y="58038"/>
                </a:lnTo>
                <a:lnTo>
                  <a:pt x="520700" y="45338"/>
                </a:lnTo>
                <a:close/>
              </a:path>
              <a:path w="3200400" h="103504">
                <a:moveTo>
                  <a:pt x="609600" y="45338"/>
                </a:moveTo>
                <a:lnTo>
                  <a:pt x="558800" y="45338"/>
                </a:lnTo>
                <a:lnTo>
                  <a:pt x="558800" y="58038"/>
                </a:lnTo>
                <a:lnTo>
                  <a:pt x="609600" y="58038"/>
                </a:lnTo>
                <a:lnTo>
                  <a:pt x="609600" y="45338"/>
                </a:lnTo>
                <a:close/>
              </a:path>
              <a:path w="3200400" h="103504">
                <a:moveTo>
                  <a:pt x="660400" y="45338"/>
                </a:moveTo>
                <a:lnTo>
                  <a:pt x="647700" y="45338"/>
                </a:lnTo>
                <a:lnTo>
                  <a:pt x="647700" y="58038"/>
                </a:lnTo>
                <a:lnTo>
                  <a:pt x="660400" y="58038"/>
                </a:lnTo>
                <a:lnTo>
                  <a:pt x="660400" y="45338"/>
                </a:lnTo>
                <a:close/>
              </a:path>
              <a:path w="3200400" h="103504">
                <a:moveTo>
                  <a:pt x="749300" y="45338"/>
                </a:moveTo>
                <a:lnTo>
                  <a:pt x="698500" y="45338"/>
                </a:lnTo>
                <a:lnTo>
                  <a:pt x="698500" y="58038"/>
                </a:lnTo>
                <a:lnTo>
                  <a:pt x="749300" y="58038"/>
                </a:lnTo>
                <a:lnTo>
                  <a:pt x="749300" y="45338"/>
                </a:lnTo>
                <a:close/>
              </a:path>
              <a:path w="3200400" h="103504">
                <a:moveTo>
                  <a:pt x="800100" y="45338"/>
                </a:moveTo>
                <a:lnTo>
                  <a:pt x="787400" y="45338"/>
                </a:lnTo>
                <a:lnTo>
                  <a:pt x="787400" y="58038"/>
                </a:lnTo>
                <a:lnTo>
                  <a:pt x="800100" y="58038"/>
                </a:lnTo>
                <a:lnTo>
                  <a:pt x="800100" y="45338"/>
                </a:lnTo>
                <a:close/>
              </a:path>
              <a:path w="3200400" h="103504">
                <a:moveTo>
                  <a:pt x="889000" y="45338"/>
                </a:moveTo>
                <a:lnTo>
                  <a:pt x="838200" y="45338"/>
                </a:lnTo>
                <a:lnTo>
                  <a:pt x="838200" y="58038"/>
                </a:lnTo>
                <a:lnTo>
                  <a:pt x="889000" y="58038"/>
                </a:lnTo>
                <a:lnTo>
                  <a:pt x="889000" y="45338"/>
                </a:lnTo>
                <a:close/>
              </a:path>
              <a:path w="3200400" h="103504">
                <a:moveTo>
                  <a:pt x="939800" y="45338"/>
                </a:moveTo>
                <a:lnTo>
                  <a:pt x="927100" y="45338"/>
                </a:lnTo>
                <a:lnTo>
                  <a:pt x="927100" y="58038"/>
                </a:lnTo>
                <a:lnTo>
                  <a:pt x="939800" y="58038"/>
                </a:lnTo>
                <a:lnTo>
                  <a:pt x="939800" y="45338"/>
                </a:lnTo>
                <a:close/>
              </a:path>
              <a:path w="3200400" h="103504">
                <a:moveTo>
                  <a:pt x="1028700" y="45338"/>
                </a:moveTo>
                <a:lnTo>
                  <a:pt x="977900" y="45338"/>
                </a:lnTo>
                <a:lnTo>
                  <a:pt x="977900" y="58038"/>
                </a:lnTo>
                <a:lnTo>
                  <a:pt x="1028700" y="58038"/>
                </a:lnTo>
                <a:lnTo>
                  <a:pt x="1028700" y="45338"/>
                </a:lnTo>
                <a:close/>
              </a:path>
              <a:path w="3200400" h="103504">
                <a:moveTo>
                  <a:pt x="1079500" y="45338"/>
                </a:moveTo>
                <a:lnTo>
                  <a:pt x="1066800" y="45338"/>
                </a:lnTo>
                <a:lnTo>
                  <a:pt x="1066800" y="58038"/>
                </a:lnTo>
                <a:lnTo>
                  <a:pt x="1079500" y="58038"/>
                </a:lnTo>
                <a:lnTo>
                  <a:pt x="1079500" y="45338"/>
                </a:lnTo>
                <a:close/>
              </a:path>
              <a:path w="3200400" h="103504">
                <a:moveTo>
                  <a:pt x="1168400" y="45338"/>
                </a:moveTo>
                <a:lnTo>
                  <a:pt x="1117600" y="45338"/>
                </a:lnTo>
                <a:lnTo>
                  <a:pt x="1117600" y="58038"/>
                </a:lnTo>
                <a:lnTo>
                  <a:pt x="1168400" y="58038"/>
                </a:lnTo>
                <a:lnTo>
                  <a:pt x="1168400" y="45338"/>
                </a:lnTo>
                <a:close/>
              </a:path>
              <a:path w="3200400" h="103504">
                <a:moveTo>
                  <a:pt x="1219200" y="45338"/>
                </a:moveTo>
                <a:lnTo>
                  <a:pt x="1206500" y="45338"/>
                </a:lnTo>
                <a:lnTo>
                  <a:pt x="1206500" y="58038"/>
                </a:lnTo>
                <a:lnTo>
                  <a:pt x="1219200" y="58038"/>
                </a:lnTo>
                <a:lnTo>
                  <a:pt x="1219200" y="45338"/>
                </a:lnTo>
                <a:close/>
              </a:path>
              <a:path w="3200400" h="103504">
                <a:moveTo>
                  <a:pt x="1308100" y="45338"/>
                </a:moveTo>
                <a:lnTo>
                  <a:pt x="1257300" y="45338"/>
                </a:lnTo>
                <a:lnTo>
                  <a:pt x="1257300" y="58038"/>
                </a:lnTo>
                <a:lnTo>
                  <a:pt x="1308100" y="58038"/>
                </a:lnTo>
                <a:lnTo>
                  <a:pt x="1308100" y="45338"/>
                </a:lnTo>
                <a:close/>
              </a:path>
              <a:path w="3200400" h="103504">
                <a:moveTo>
                  <a:pt x="1358900" y="45338"/>
                </a:moveTo>
                <a:lnTo>
                  <a:pt x="1346200" y="45338"/>
                </a:lnTo>
                <a:lnTo>
                  <a:pt x="1346200" y="58038"/>
                </a:lnTo>
                <a:lnTo>
                  <a:pt x="1358900" y="58038"/>
                </a:lnTo>
                <a:lnTo>
                  <a:pt x="1358900" y="45338"/>
                </a:lnTo>
                <a:close/>
              </a:path>
              <a:path w="3200400" h="103504">
                <a:moveTo>
                  <a:pt x="1447800" y="45338"/>
                </a:moveTo>
                <a:lnTo>
                  <a:pt x="1397000" y="45338"/>
                </a:lnTo>
                <a:lnTo>
                  <a:pt x="1397000" y="58038"/>
                </a:lnTo>
                <a:lnTo>
                  <a:pt x="1447800" y="58038"/>
                </a:lnTo>
                <a:lnTo>
                  <a:pt x="1447800" y="45338"/>
                </a:lnTo>
                <a:close/>
              </a:path>
              <a:path w="3200400" h="103504">
                <a:moveTo>
                  <a:pt x="1498600" y="45338"/>
                </a:moveTo>
                <a:lnTo>
                  <a:pt x="1485900" y="45338"/>
                </a:lnTo>
                <a:lnTo>
                  <a:pt x="1485900" y="58038"/>
                </a:lnTo>
                <a:lnTo>
                  <a:pt x="1498600" y="58038"/>
                </a:lnTo>
                <a:lnTo>
                  <a:pt x="1498600" y="45338"/>
                </a:lnTo>
                <a:close/>
              </a:path>
              <a:path w="3200400" h="103504">
                <a:moveTo>
                  <a:pt x="1587500" y="45338"/>
                </a:moveTo>
                <a:lnTo>
                  <a:pt x="1536700" y="45338"/>
                </a:lnTo>
                <a:lnTo>
                  <a:pt x="1536700" y="58038"/>
                </a:lnTo>
                <a:lnTo>
                  <a:pt x="1587500" y="58038"/>
                </a:lnTo>
                <a:lnTo>
                  <a:pt x="1587500" y="45338"/>
                </a:lnTo>
                <a:close/>
              </a:path>
              <a:path w="3200400" h="103504">
                <a:moveTo>
                  <a:pt x="1638300" y="45338"/>
                </a:moveTo>
                <a:lnTo>
                  <a:pt x="1625600" y="45338"/>
                </a:lnTo>
                <a:lnTo>
                  <a:pt x="1625600" y="58038"/>
                </a:lnTo>
                <a:lnTo>
                  <a:pt x="1638300" y="58038"/>
                </a:lnTo>
                <a:lnTo>
                  <a:pt x="1638300" y="45338"/>
                </a:lnTo>
                <a:close/>
              </a:path>
              <a:path w="3200400" h="103504">
                <a:moveTo>
                  <a:pt x="1727200" y="45338"/>
                </a:moveTo>
                <a:lnTo>
                  <a:pt x="1676400" y="45338"/>
                </a:lnTo>
                <a:lnTo>
                  <a:pt x="1676400" y="58038"/>
                </a:lnTo>
                <a:lnTo>
                  <a:pt x="1727200" y="58038"/>
                </a:lnTo>
                <a:lnTo>
                  <a:pt x="1727200" y="45338"/>
                </a:lnTo>
                <a:close/>
              </a:path>
              <a:path w="3200400" h="103504">
                <a:moveTo>
                  <a:pt x="1778000" y="45338"/>
                </a:moveTo>
                <a:lnTo>
                  <a:pt x="1765300" y="45338"/>
                </a:lnTo>
                <a:lnTo>
                  <a:pt x="1765300" y="58038"/>
                </a:lnTo>
                <a:lnTo>
                  <a:pt x="1778000" y="58038"/>
                </a:lnTo>
                <a:lnTo>
                  <a:pt x="1778000" y="45338"/>
                </a:lnTo>
                <a:close/>
              </a:path>
              <a:path w="3200400" h="103504">
                <a:moveTo>
                  <a:pt x="1866900" y="45338"/>
                </a:moveTo>
                <a:lnTo>
                  <a:pt x="1816100" y="45338"/>
                </a:lnTo>
                <a:lnTo>
                  <a:pt x="1816100" y="58038"/>
                </a:lnTo>
                <a:lnTo>
                  <a:pt x="1866900" y="58038"/>
                </a:lnTo>
                <a:lnTo>
                  <a:pt x="1866900" y="45338"/>
                </a:lnTo>
                <a:close/>
              </a:path>
              <a:path w="3200400" h="103504">
                <a:moveTo>
                  <a:pt x="1917700" y="45338"/>
                </a:moveTo>
                <a:lnTo>
                  <a:pt x="1905000" y="45338"/>
                </a:lnTo>
                <a:lnTo>
                  <a:pt x="1905000" y="58038"/>
                </a:lnTo>
                <a:lnTo>
                  <a:pt x="1917700" y="58038"/>
                </a:lnTo>
                <a:lnTo>
                  <a:pt x="1917700" y="45338"/>
                </a:lnTo>
                <a:close/>
              </a:path>
              <a:path w="3200400" h="103504">
                <a:moveTo>
                  <a:pt x="2006600" y="45338"/>
                </a:moveTo>
                <a:lnTo>
                  <a:pt x="1955800" y="45338"/>
                </a:lnTo>
                <a:lnTo>
                  <a:pt x="1955800" y="58038"/>
                </a:lnTo>
                <a:lnTo>
                  <a:pt x="2006600" y="58038"/>
                </a:lnTo>
                <a:lnTo>
                  <a:pt x="2006600" y="45338"/>
                </a:lnTo>
                <a:close/>
              </a:path>
              <a:path w="3200400" h="103504">
                <a:moveTo>
                  <a:pt x="2057400" y="45338"/>
                </a:moveTo>
                <a:lnTo>
                  <a:pt x="2044700" y="45338"/>
                </a:lnTo>
                <a:lnTo>
                  <a:pt x="2044700" y="58038"/>
                </a:lnTo>
                <a:lnTo>
                  <a:pt x="2057400" y="58038"/>
                </a:lnTo>
                <a:lnTo>
                  <a:pt x="2057400" y="45338"/>
                </a:lnTo>
                <a:close/>
              </a:path>
              <a:path w="3200400" h="103504">
                <a:moveTo>
                  <a:pt x="2146300" y="45338"/>
                </a:moveTo>
                <a:lnTo>
                  <a:pt x="2095500" y="45338"/>
                </a:lnTo>
                <a:lnTo>
                  <a:pt x="2095500" y="58038"/>
                </a:lnTo>
                <a:lnTo>
                  <a:pt x="2146300" y="58038"/>
                </a:lnTo>
                <a:lnTo>
                  <a:pt x="2146300" y="45338"/>
                </a:lnTo>
                <a:close/>
              </a:path>
              <a:path w="3200400" h="103504">
                <a:moveTo>
                  <a:pt x="2197100" y="45338"/>
                </a:moveTo>
                <a:lnTo>
                  <a:pt x="2184400" y="45338"/>
                </a:lnTo>
                <a:lnTo>
                  <a:pt x="2184400" y="58038"/>
                </a:lnTo>
                <a:lnTo>
                  <a:pt x="2197100" y="58038"/>
                </a:lnTo>
                <a:lnTo>
                  <a:pt x="2197100" y="45338"/>
                </a:lnTo>
                <a:close/>
              </a:path>
              <a:path w="3200400" h="103504">
                <a:moveTo>
                  <a:pt x="2286000" y="45338"/>
                </a:moveTo>
                <a:lnTo>
                  <a:pt x="2235200" y="45338"/>
                </a:lnTo>
                <a:lnTo>
                  <a:pt x="2235200" y="58038"/>
                </a:lnTo>
                <a:lnTo>
                  <a:pt x="2286000" y="58038"/>
                </a:lnTo>
                <a:lnTo>
                  <a:pt x="2286000" y="45338"/>
                </a:lnTo>
                <a:close/>
              </a:path>
              <a:path w="3200400" h="103504">
                <a:moveTo>
                  <a:pt x="2336800" y="45338"/>
                </a:moveTo>
                <a:lnTo>
                  <a:pt x="2324100" y="45338"/>
                </a:lnTo>
                <a:lnTo>
                  <a:pt x="2324100" y="58038"/>
                </a:lnTo>
                <a:lnTo>
                  <a:pt x="2336800" y="58038"/>
                </a:lnTo>
                <a:lnTo>
                  <a:pt x="2336800" y="45338"/>
                </a:lnTo>
                <a:close/>
              </a:path>
              <a:path w="3200400" h="103504">
                <a:moveTo>
                  <a:pt x="2425700" y="45338"/>
                </a:moveTo>
                <a:lnTo>
                  <a:pt x="2374900" y="45338"/>
                </a:lnTo>
                <a:lnTo>
                  <a:pt x="2374900" y="58038"/>
                </a:lnTo>
                <a:lnTo>
                  <a:pt x="2425700" y="58038"/>
                </a:lnTo>
                <a:lnTo>
                  <a:pt x="2425700" y="45338"/>
                </a:lnTo>
                <a:close/>
              </a:path>
              <a:path w="3200400" h="103504">
                <a:moveTo>
                  <a:pt x="2476500" y="45338"/>
                </a:moveTo>
                <a:lnTo>
                  <a:pt x="2463800" y="45338"/>
                </a:lnTo>
                <a:lnTo>
                  <a:pt x="2463800" y="58038"/>
                </a:lnTo>
                <a:lnTo>
                  <a:pt x="2476500" y="58038"/>
                </a:lnTo>
                <a:lnTo>
                  <a:pt x="2476500" y="45338"/>
                </a:lnTo>
                <a:close/>
              </a:path>
              <a:path w="3200400" h="103504">
                <a:moveTo>
                  <a:pt x="2565400" y="45338"/>
                </a:moveTo>
                <a:lnTo>
                  <a:pt x="2514600" y="45338"/>
                </a:lnTo>
                <a:lnTo>
                  <a:pt x="2514600" y="58038"/>
                </a:lnTo>
                <a:lnTo>
                  <a:pt x="2565400" y="58038"/>
                </a:lnTo>
                <a:lnTo>
                  <a:pt x="2565400" y="45338"/>
                </a:lnTo>
                <a:close/>
              </a:path>
              <a:path w="3200400" h="103504">
                <a:moveTo>
                  <a:pt x="2616200" y="45338"/>
                </a:moveTo>
                <a:lnTo>
                  <a:pt x="2603500" y="45338"/>
                </a:lnTo>
                <a:lnTo>
                  <a:pt x="2603500" y="58038"/>
                </a:lnTo>
                <a:lnTo>
                  <a:pt x="2616200" y="58038"/>
                </a:lnTo>
                <a:lnTo>
                  <a:pt x="2616200" y="45338"/>
                </a:lnTo>
                <a:close/>
              </a:path>
              <a:path w="3200400" h="103504">
                <a:moveTo>
                  <a:pt x="2705100" y="45338"/>
                </a:moveTo>
                <a:lnTo>
                  <a:pt x="2654300" y="45338"/>
                </a:lnTo>
                <a:lnTo>
                  <a:pt x="2654300" y="58038"/>
                </a:lnTo>
                <a:lnTo>
                  <a:pt x="2705100" y="58038"/>
                </a:lnTo>
                <a:lnTo>
                  <a:pt x="2705100" y="45338"/>
                </a:lnTo>
                <a:close/>
              </a:path>
              <a:path w="3200400" h="103504">
                <a:moveTo>
                  <a:pt x="2755900" y="45338"/>
                </a:moveTo>
                <a:lnTo>
                  <a:pt x="2743200" y="45338"/>
                </a:lnTo>
                <a:lnTo>
                  <a:pt x="2743200" y="58038"/>
                </a:lnTo>
                <a:lnTo>
                  <a:pt x="2755900" y="58038"/>
                </a:lnTo>
                <a:lnTo>
                  <a:pt x="2755900" y="45338"/>
                </a:lnTo>
                <a:close/>
              </a:path>
              <a:path w="3200400" h="103504">
                <a:moveTo>
                  <a:pt x="2844800" y="45338"/>
                </a:moveTo>
                <a:lnTo>
                  <a:pt x="2794000" y="45338"/>
                </a:lnTo>
                <a:lnTo>
                  <a:pt x="2794000" y="58038"/>
                </a:lnTo>
                <a:lnTo>
                  <a:pt x="2844800" y="58038"/>
                </a:lnTo>
                <a:lnTo>
                  <a:pt x="2844800" y="45338"/>
                </a:lnTo>
                <a:close/>
              </a:path>
              <a:path w="3200400" h="103504">
                <a:moveTo>
                  <a:pt x="2895600" y="45338"/>
                </a:moveTo>
                <a:lnTo>
                  <a:pt x="2882900" y="45338"/>
                </a:lnTo>
                <a:lnTo>
                  <a:pt x="2882900" y="58038"/>
                </a:lnTo>
                <a:lnTo>
                  <a:pt x="2895600" y="58038"/>
                </a:lnTo>
                <a:lnTo>
                  <a:pt x="2895600" y="45338"/>
                </a:lnTo>
                <a:close/>
              </a:path>
              <a:path w="3200400" h="103504">
                <a:moveTo>
                  <a:pt x="2984500" y="45338"/>
                </a:moveTo>
                <a:lnTo>
                  <a:pt x="2933700" y="45338"/>
                </a:lnTo>
                <a:lnTo>
                  <a:pt x="2933700" y="58038"/>
                </a:lnTo>
                <a:lnTo>
                  <a:pt x="2984500" y="58038"/>
                </a:lnTo>
                <a:lnTo>
                  <a:pt x="2984500" y="45338"/>
                </a:lnTo>
                <a:close/>
              </a:path>
              <a:path w="3200400" h="103504">
                <a:moveTo>
                  <a:pt x="3035300" y="45338"/>
                </a:moveTo>
                <a:lnTo>
                  <a:pt x="3022600" y="45338"/>
                </a:lnTo>
                <a:lnTo>
                  <a:pt x="3022600" y="58038"/>
                </a:lnTo>
                <a:lnTo>
                  <a:pt x="3035300" y="58038"/>
                </a:lnTo>
                <a:lnTo>
                  <a:pt x="3035300" y="45338"/>
                </a:lnTo>
                <a:close/>
              </a:path>
              <a:path w="3200400" h="103504">
                <a:moveTo>
                  <a:pt x="3175000" y="51858"/>
                </a:moveTo>
                <a:lnTo>
                  <a:pt x="3105404" y="92456"/>
                </a:lnTo>
                <a:lnTo>
                  <a:pt x="3104387" y="96265"/>
                </a:lnTo>
                <a:lnTo>
                  <a:pt x="3107944" y="102362"/>
                </a:lnTo>
                <a:lnTo>
                  <a:pt x="3111880" y="103377"/>
                </a:lnTo>
                <a:lnTo>
                  <a:pt x="3114802" y="101600"/>
                </a:lnTo>
                <a:lnTo>
                  <a:pt x="3189509" y="58038"/>
                </a:lnTo>
                <a:lnTo>
                  <a:pt x="3175000" y="58038"/>
                </a:lnTo>
                <a:lnTo>
                  <a:pt x="3175000" y="51858"/>
                </a:lnTo>
                <a:close/>
              </a:path>
              <a:path w="3200400" h="103504">
                <a:moveTo>
                  <a:pt x="3124200" y="45338"/>
                </a:moveTo>
                <a:lnTo>
                  <a:pt x="3073400" y="45338"/>
                </a:lnTo>
                <a:lnTo>
                  <a:pt x="3073400" y="58038"/>
                </a:lnTo>
                <a:lnTo>
                  <a:pt x="3124200" y="58038"/>
                </a:lnTo>
                <a:lnTo>
                  <a:pt x="3124200" y="45338"/>
                </a:lnTo>
                <a:close/>
              </a:path>
              <a:path w="3200400" h="103504">
                <a:moveTo>
                  <a:pt x="3164404" y="45338"/>
                </a:moveTo>
                <a:lnTo>
                  <a:pt x="3162300" y="45338"/>
                </a:lnTo>
                <a:lnTo>
                  <a:pt x="3162300" y="58038"/>
                </a:lnTo>
                <a:lnTo>
                  <a:pt x="3164404" y="58038"/>
                </a:lnTo>
                <a:lnTo>
                  <a:pt x="3175000" y="51858"/>
                </a:lnTo>
                <a:lnTo>
                  <a:pt x="3175000" y="51519"/>
                </a:lnTo>
                <a:lnTo>
                  <a:pt x="3164404" y="45338"/>
                </a:lnTo>
                <a:close/>
              </a:path>
              <a:path w="3200400" h="103504">
                <a:moveTo>
                  <a:pt x="3175290" y="51688"/>
                </a:moveTo>
                <a:lnTo>
                  <a:pt x="3175000" y="51858"/>
                </a:lnTo>
                <a:lnTo>
                  <a:pt x="3175000" y="58038"/>
                </a:lnTo>
                <a:lnTo>
                  <a:pt x="3189509" y="58038"/>
                </a:lnTo>
                <a:lnTo>
                  <a:pt x="3191034" y="57150"/>
                </a:lnTo>
                <a:lnTo>
                  <a:pt x="3184652" y="57150"/>
                </a:lnTo>
                <a:lnTo>
                  <a:pt x="3175290" y="51688"/>
                </a:lnTo>
                <a:close/>
              </a:path>
              <a:path w="3200400" h="103504">
                <a:moveTo>
                  <a:pt x="3184652" y="46227"/>
                </a:moveTo>
                <a:lnTo>
                  <a:pt x="3175290" y="51688"/>
                </a:lnTo>
                <a:lnTo>
                  <a:pt x="3184652" y="57150"/>
                </a:lnTo>
                <a:lnTo>
                  <a:pt x="3184652" y="46227"/>
                </a:lnTo>
                <a:close/>
              </a:path>
              <a:path w="3200400" h="103504">
                <a:moveTo>
                  <a:pt x="3191034" y="46227"/>
                </a:moveTo>
                <a:lnTo>
                  <a:pt x="3184652" y="46227"/>
                </a:lnTo>
                <a:lnTo>
                  <a:pt x="3184652" y="57150"/>
                </a:lnTo>
                <a:lnTo>
                  <a:pt x="3191034" y="57150"/>
                </a:lnTo>
                <a:lnTo>
                  <a:pt x="3200400" y="51688"/>
                </a:lnTo>
                <a:lnTo>
                  <a:pt x="3191034" y="46227"/>
                </a:lnTo>
                <a:close/>
              </a:path>
              <a:path w="3200400" h="103504">
                <a:moveTo>
                  <a:pt x="3189509" y="45338"/>
                </a:moveTo>
                <a:lnTo>
                  <a:pt x="3175000" y="45338"/>
                </a:lnTo>
                <a:lnTo>
                  <a:pt x="3175000" y="51519"/>
                </a:lnTo>
                <a:lnTo>
                  <a:pt x="3175290" y="51688"/>
                </a:lnTo>
                <a:lnTo>
                  <a:pt x="3184652" y="46227"/>
                </a:lnTo>
                <a:lnTo>
                  <a:pt x="3191034" y="46227"/>
                </a:lnTo>
                <a:lnTo>
                  <a:pt x="3189509" y="45338"/>
                </a:lnTo>
                <a:close/>
              </a:path>
              <a:path w="3200400" h="103504">
                <a:moveTo>
                  <a:pt x="3111880" y="0"/>
                </a:moveTo>
                <a:lnTo>
                  <a:pt x="3107944" y="1015"/>
                </a:lnTo>
                <a:lnTo>
                  <a:pt x="3104387" y="7112"/>
                </a:lnTo>
                <a:lnTo>
                  <a:pt x="3105404" y="10921"/>
                </a:lnTo>
                <a:lnTo>
                  <a:pt x="3175000" y="51519"/>
                </a:lnTo>
                <a:lnTo>
                  <a:pt x="3175000" y="45338"/>
                </a:lnTo>
                <a:lnTo>
                  <a:pt x="3189509" y="45338"/>
                </a:lnTo>
                <a:lnTo>
                  <a:pt x="3114802" y="1777"/>
                </a:lnTo>
                <a:lnTo>
                  <a:pt x="3111880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74820" y="3369564"/>
            <a:ext cx="2983992" cy="2423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17619" y="3415410"/>
            <a:ext cx="2819400" cy="103505"/>
          </a:xfrm>
          <a:custGeom>
            <a:avLst/>
            <a:gdLst/>
            <a:ahLst/>
            <a:cxnLst/>
            <a:rect l="l" t="t" r="r" b="b"/>
            <a:pathLst>
              <a:path w="2819400" h="103504">
                <a:moveTo>
                  <a:pt x="5080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0800" y="58038"/>
                </a:lnTo>
                <a:lnTo>
                  <a:pt x="50800" y="45338"/>
                </a:lnTo>
                <a:close/>
              </a:path>
              <a:path w="2819400" h="103504">
                <a:moveTo>
                  <a:pt x="101600" y="45338"/>
                </a:moveTo>
                <a:lnTo>
                  <a:pt x="88900" y="45338"/>
                </a:lnTo>
                <a:lnTo>
                  <a:pt x="88900" y="58038"/>
                </a:lnTo>
                <a:lnTo>
                  <a:pt x="101600" y="58038"/>
                </a:lnTo>
                <a:lnTo>
                  <a:pt x="101600" y="45338"/>
                </a:lnTo>
                <a:close/>
              </a:path>
              <a:path w="2819400" h="103504">
                <a:moveTo>
                  <a:pt x="190500" y="45338"/>
                </a:moveTo>
                <a:lnTo>
                  <a:pt x="139700" y="45338"/>
                </a:lnTo>
                <a:lnTo>
                  <a:pt x="139700" y="58038"/>
                </a:lnTo>
                <a:lnTo>
                  <a:pt x="190500" y="58038"/>
                </a:lnTo>
                <a:lnTo>
                  <a:pt x="190500" y="45338"/>
                </a:lnTo>
                <a:close/>
              </a:path>
              <a:path w="2819400" h="103504">
                <a:moveTo>
                  <a:pt x="241300" y="45338"/>
                </a:moveTo>
                <a:lnTo>
                  <a:pt x="228600" y="45338"/>
                </a:lnTo>
                <a:lnTo>
                  <a:pt x="228600" y="58038"/>
                </a:lnTo>
                <a:lnTo>
                  <a:pt x="241300" y="58038"/>
                </a:lnTo>
                <a:lnTo>
                  <a:pt x="241300" y="45338"/>
                </a:lnTo>
                <a:close/>
              </a:path>
              <a:path w="2819400" h="103504">
                <a:moveTo>
                  <a:pt x="330200" y="45338"/>
                </a:moveTo>
                <a:lnTo>
                  <a:pt x="279400" y="45338"/>
                </a:lnTo>
                <a:lnTo>
                  <a:pt x="279400" y="58038"/>
                </a:lnTo>
                <a:lnTo>
                  <a:pt x="330200" y="58038"/>
                </a:lnTo>
                <a:lnTo>
                  <a:pt x="330200" y="45338"/>
                </a:lnTo>
                <a:close/>
              </a:path>
              <a:path w="2819400" h="103504">
                <a:moveTo>
                  <a:pt x="381000" y="45338"/>
                </a:moveTo>
                <a:lnTo>
                  <a:pt x="368300" y="45338"/>
                </a:lnTo>
                <a:lnTo>
                  <a:pt x="368300" y="58038"/>
                </a:lnTo>
                <a:lnTo>
                  <a:pt x="381000" y="58038"/>
                </a:lnTo>
                <a:lnTo>
                  <a:pt x="381000" y="45338"/>
                </a:lnTo>
                <a:close/>
              </a:path>
              <a:path w="2819400" h="103504">
                <a:moveTo>
                  <a:pt x="469900" y="45338"/>
                </a:moveTo>
                <a:lnTo>
                  <a:pt x="419100" y="45338"/>
                </a:lnTo>
                <a:lnTo>
                  <a:pt x="419100" y="58038"/>
                </a:lnTo>
                <a:lnTo>
                  <a:pt x="469900" y="58038"/>
                </a:lnTo>
                <a:lnTo>
                  <a:pt x="469900" y="45338"/>
                </a:lnTo>
                <a:close/>
              </a:path>
              <a:path w="2819400" h="103504">
                <a:moveTo>
                  <a:pt x="520700" y="45338"/>
                </a:moveTo>
                <a:lnTo>
                  <a:pt x="508000" y="45338"/>
                </a:lnTo>
                <a:lnTo>
                  <a:pt x="508000" y="58038"/>
                </a:lnTo>
                <a:lnTo>
                  <a:pt x="520700" y="58038"/>
                </a:lnTo>
                <a:lnTo>
                  <a:pt x="520700" y="45338"/>
                </a:lnTo>
                <a:close/>
              </a:path>
              <a:path w="2819400" h="103504">
                <a:moveTo>
                  <a:pt x="609600" y="45338"/>
                </a:moveTo>
                <a:lnTo>
                  <a:pt x="558800" y="45338"/>
                </a:lnTo>
                <a:lnTo>
                  <a:pt x="558800" y="58038"/>
                </a:lnTo>
                <a:lnTo>
                  <a:pt x="609600" y="58038"/>
                </a:lnTo>
                <a:lnTo>
                  <a:pt x="609600" y="45338"/>
                </a:lnTo>
                <a:close/>
              </a:path>
              <a:path w="2819400" h="103504">
                <a:moveTo>
                  <a:pt x="660400" y="45338"/>
                </a:moveTo>
                <a:lnTo>
                  <a:pt x="647700" y="45338"/>
                </a:lnTo>
                <a:lnTo>
                  <a:pt x="647700" y="58038"/>
                </a:lnTo>
                <a:lnTo>
                  <a:pt x="660400" y="58038"/>
                </a:lnTo>
                <a:lnTo>
                  <a:pt x="660400" y="45338"/>
                </a:lnTo>
                <a:close/>
              </a:path>
              <a:path w="2819400" h="103504">
                <a:moveTo>
                  <a:pt x="749300" y="45338"/>
                </a:moveTo>
                <a:lnTo>
                  <a:pt x="698500" y="45338"/>
                </a:lnTo>
                <a:lnTo>
                  <a:pt x="698500" y="58038"/>
                </a:lnTo>
                <a:lnTo>
                  <a:pt x="749300" y="58038"/>
                </a:lnTo>
                <a:lnTo>
                  <a:pt x="749300" y="45338"/>
                </a:lnTo>
                <a:close/>
              </a:path>
              <a:path w="2819400" h="103504">
                <a:moveTo>
                  <a:pt x="800100" y="45338"/>
                </a:moveTo>
                <a:lnTo>
                  <a:pt x="787400" y="45338"/>
                </a:lnTo>
                <a:lnTo>
                  <a:pt x="787400" y="58038"/>
                </a:lnTo>
                <a:lnTo>
                  <a:pt x="800100" y="58038"/>
                </a:lnTo>
                <a:lnTo>
                  <a:pt x="800100" y="45338"/>
                </a:lnTo>
                <a:close/>
              </a:path>
              <a:path w="2819400" h="103504">
                <a:moveTo>
                  <a:pt x="889000" y="45338"/>
                </a:moveTo>
                <a:lnTo>
                  <a:pt x="838200" y="45338"/>
                </a:lnTo>
                <a:lnTo>
                  <a:pt x="838200" y="58038"/>
                </a:lnTo>
                <a:lnTo>
                  <a:pt x="889000" y="58038"/>
                </a:lnTo>
                <a:lnTo>
                  <a:pt x="889000" y="45338"/>
                </a:lnTo>
                <a:close/>
              </a:path>
              <a:path w="2819400" h="103504">
                <a:moveTo>
                  <a:pt x="939800" y="45338"/>
                </a:moveTo>
                <a:lnTo>
                  <a:pt x="927100" y="45338"/>
                </a:lnTo>
                <a:lnTo>
                  <a:pt x="927100" y="58038"/>
                </a:lnTo>
                <a:lnTo>
                  <a:pt x="939800" y="58038"/>
                </a:lnTo>
                <a:lnTo>
                  <a:pt x="939800" y="45338"/>
                </a:lnTo>
                <a:close/>
              </a:path>
              <a:path w="2819400" h="103504">
                <a:moveTo>
                  <a:pt x="1028700" y="45338"/>
                </a:moveTo>
                <a:lnTo>
                  <a:pt x="977900" y="45338"/>
                </a:lnTo>
                <a:lnTo>
                  <a:pt x="977900" y="58038"/>
                </a:lnTo>
                <a:lnTo>
                  <a:pt x="1028700" y="58038"/>
                </a:lnTo>
                <a:lnTo>
                  <a:pt x="1028700" y="45338"/>
                </a:lnTo>
                <a:close/>
              </a:path>
              <a:path w="2819400" h="103504">
                <a:moveTo>
                  <a:pt x="1079500" y="45338"/>
                </a:moveTo>
                <a:lnTo>
                  <a:pt x="1066800" y="45338"/>
                </a:lnTo>
                <a:lnTo>
                  <a:pt x="1066800" y="58038"/>
                </a:lnTo>
                <a:lnTo>
                  <a:pt x="1079500" y="58038"/>
                </a:lnTo>
                <a:lnTo>
                  <a:pt x="1079500" y="45338"/>
                </a:lnTo>
                <a:close/>
              </a:path>
              <a:path w="2819400" h="103504">
                <a:moveTo>
                  <a:pt x="1168400" y="45338"/>
                </a:moveTo>
                <a:lnTo>
                  <a:pt x="1117600" y="45338"/>
                </a:lnTo>
                <a:lnTo>
                  <a:pt x="1117600" y="58038"/>
                </a:lnTo>
                <a:lnTo>
                  <a:pt x="1168400" y="58038"/>
                </a:lnTo>
                <a:lnTo>
                  <a:pt x="1168400" y="45338"/>
                </a:lnTo>
                <a:close/>
              </a:path>
              <a:path w="2819400" h="103504">
                <a:moveTo>
                  <a:pt x="1219200" y="45338"/>
                </a:moveTo>
                <a:lnTo>
                  <a:pt x="1206500" y="45338"/>
                </a:lnTo>
                <a:lnTo>
                  <a:pt x="1206500" y="58038"/>
                </a:lnTo>
                <a:lnTo>
                  <a:pt x="1219200" y="58038"/>
                </a:lnTo>
                <a:lnTo>
                  <a:pt x="1219200" y="45338"/>
                </a:lnTo>
                <a:close/>
              </a:path>
              <a:path w="2819400" h="103504">
                <a:moveTo>
                  <a:pt x="1308100" y="45338"/>
                </a:moveTo>
                <a:lnTo>
                  <a:pt x="1257300" y="45338"/>
                </a:lnTo>
                <a:lnTo>
                  <a:pt x="1257300" y="58038"/>
                </a:lnTo>
                <a:lnTo>
                  <a:pt x="1308100" y="58038"/>
                </a:lnTo>
                <a:lnTo>
                  <a:pt x="1308100" y="45338"/>
                </a:lnTo>
                <a:close/>
              </a:path>
              <a:path w="2819400" h="103504">
                <a:moveTo>
                  <a:pt x="1358900" y="45338"/>
                </a:moveTo>
                <a:lnTo>
                  <a:pt x="1346200" y="45338"/>
                </a:lnTo>
                <a:lnTo>
                  <a:pt x="1346200" y="58038"/>
                </a:lnTo>
                <a:lnTo>
                  <a:pt x="1358900" y="58038"/>
                </a:lnTo>
                <a:lnTo>
                  <a:pt x="1358900" y="45338"/>
                </a:lnTo>
                <a:close/>
              </a:path>
              <a:path w="2819400" h="103504">
                <a:moveTo>
                  <a:pt x="1447800" y="45338"/>
                </a:moveTo>
                <a:lnTo>
                  <a:pt x="1397000" y="45338"/>
                </a:lnTo>
                <a:lnTo>
                  <a:pt x="1397000" y="58038"/>
                </a:lnTo>
                <a:lnTo>
                  <a:pt x="1447800" y="58038"/>
                </a:lnTo>
                <a:lnTo>
                  <a:pt x="1447800" y="45338"/>
                </a:lnTo>
                <a:close/>
              </a:path>
              <a:path w="2819400" h="103504">
                <a:moveTo>
                  <a:pt x="1498600" y="45338"/>
                </a:moveTo>
                <a:lnTo>
                  <a:pt x="1485900" y="45338"/>
                </a:lnTo>
                <a:lnTo>
                  <a:pt x="1485900" y="58038"/>
                </a:lnTo>
                <a:lnTo>
                  <a:pt x="1498600" y="58038"/>
                </a:lnTo>
                <a:lnTo>
                  <a:pt x="1498600" y="45338"/>
                </a:lnTo>
                <a:close/>
              </a:path>
              <a:path w="2819400" h="103504">
                <a:moveTo>
                  <a:pt x="1587500" y="45338"/>
                </a:moveTo>
                <a:lnTo>
                  <a:pt x="1536700" y="45338"/>
                </a:lnTo>
                <a:lnTo>
                  <a:pt x="1536700" y="58038"/>
                </a:lnTo>
                <a:lnTo>
                  <a:pt x="1587500" y="58038"/>
                </a:lnTo>
                <a:lnTo>
                  <a:pt x="1587500" y="45338"/>
                </a:lnTo>
                <a:close/>
              </a:path>
              <a:path w="2819400" h="103504">
                <a:moveTo>
                  <a:pt x="1638300" y="45338"/>
                </a:moveTo>
                <a:lnTo>
                  <a:pt x="1625600" y="45338"/>
                </a:lnTo>
                <a:lnTo>
                  <a:pt x="1625600" y="58038"/>
                </a:lnTo>
                <a:lnTo>
                  <a:pt x="1638300" y="58038"/>
                </a:lnTo>
                <a:lnTo>
                  <a:pt x="1638300" y="45338"/>
                </a:lnTo>
                <a:close/>
              </a:path>
              <a:path w="2819400" h="103504">
                <a:moveTo>
                  <a:pt x="1727200" y="45338"/>
                </a:moveTo>
                <a:lnTo>
                  <a:pt x="1676400" y="45338"/>
                </a:lnTo>
                <a:lnTo>
                  <a:pt x="1676400" y="58038"/>
                </a:lnTo>
                <a:lnTo>
                  <a:pt x="1727200" y="58038"/>
                </a:lnTo>
                <a:lnTo>
                  <a:pt x="1727200" y="45338"/>
                </a:lnTo>
                <a:close/>
              </a:path>
              <a:path w="2819400" h="103504">
                <a:moveTo>
                  <a:pt x="1778000" y="45338"/>
                </a:moveTo>
                <a:lnTo>
                  <a:pt x="1765300" y="45338"/>
                </a:lnTo>
                <a:lnTo>
                  <a:pt x="1765300" y="58038"/>
                </a:lnTo>
                <a:lnTo>
                  <a:pt x="1778000" y="58038"/>
                </a:lnTo>
                <a:lnTo>
                  <a:pt x="1778000" y="45338"/>
                </a:lnTo>
                <a:close/>
              </a:path>
              <a:path w="2819400" h="103504">
                <a:moveTo>
                  <a:pt x="1866900" y="45338"/>
                </a:moveTo>
                <a:lnTo>
                  <a:pt x="1816100" y="45338"/>
                </a:lnTo>
                <a:lnTo>
                  <a:pt x="1816100" y="58038"/>
                </a:lnTo>
                <a:lnTo>
                  <a:pt x="1866900" y="58038"/>
                </a:lnTo>
                <a:lnTo>
                  <a:pt x="1866900" y="45338"/>
                </a:lnTo>
                <a:close/>
              </a:path>
              <a:path w="2819400" h="103504">
                <a:moveTo>
                  <a:pt x="1917700" y="45338"/>
                </a:moveTo>
                <a:lnTo>
                  <a:pt x="1905000" y="45338"/>
                </a:lnTo>
                <a:lnTo>
                  <a:pt x="1905000" y="58038"/>
                </a:lnTo>
                <a:lnTo>
                  <a:pt x="1917700" y="58038"/>
                </a:lnTo>
                <a:lnTo>
                  <a:pt x="1917700" y="45338"/>
                </a:lnTo>
                <a:close/>
              </a:path>
              <a:path w="2819400" h="103504">
                <a:moveTo>
                  <a:pt x="2006600" y="45338"/>
                </a:moveTo>
                <a:lnTo>
                  <a:pt x="1955800" y="45338"/>
                </a:lnTo>
                <a:lnTo>
                  <a:pt x="1955800" y="58038"/>
                </a:lnTo>
                <a:lnTo>
                  <a:pt x="2006600" y="58038"/>
                </a:lnTo>
                <a:lnTo>
                  <a:pt x="2006600" y="45338"/>
                </a:lnTo>
                <a:close/>
              </a:path>
              <a:path w="2819400" h="103504">
                <a:moveTo>
                  <a:pt x="2057400" y="45338"/>
                </a:moveTo>
                <a:lnTo>
                  <a:pt x="2044700" y="45338"/>
                </a:lnTo>
                <a:lnTo>
                  <a:pt x="2044700" y="58038"/>
                </a:lnTo>
                <a:lnTo>
                  <a:pt x="2057400" y="58038"/>
                </a:lnTo>
                <a:lnTo>
                  <a:pt x="2057400" y="45338"/>
                </a:lnTo>
                <a:close/>
              </a:path>
              <a:path w="2819400" h="103504">
                <a:moveTo>
                  <a:pt x="2146300" y="45338"/>
                </a:moveTo>
                <a:lnTo>
                  <a:pt x="2095500" y="45338"/>
                </a:lnTo>
                <a:lnTo>
                  <a:pt x="2095500" y="58038"/>
                </a:lnTo>
                <a:lnTo>
                  <a:pt x="2146300" y="58038"/>
                </a:lnTo>
                <a:lnTo>
                  <a:pt x="2146300" y="45338"/>
                </a:lnTo>
                <a:close/>
              </a:path>
              <a:path w="2819400" h="103504">
                <a:moveTo>
                  <a:pt x="2197100" y="45338"/>
                </a:moveTo>
                <a:lnTo>
                  <a:pt x="2184400" y="45338"/>
                </a:lnTo>
                <a:lnTo>
                  <a:pt x="2184400" y="58038"/>
                </a:lnTo>
                <a:lnTo>
                  <a:pt x="2197100" y="58038"/>
                </a:lnTo>
                <a:lnTo>
                  <a:pt x="2197100" y="45338"/>
                </a:lnTo>
                <a:close/>
              </a:path>
              <a:path w="2819400" h="103504">
                <a:moveTo>
                  <a:pt x="2286000" y="45338"/>
                </a:moveTo>
                <a:lnTo>
                  <a:pt x="2235200" y="45338"/>
                </a:lnTo>
                <a:lnTo>
                  <a:pt x="2235200" y="58038"/>
                </a:lnTo>
                <a:lnTo>
                  <a:pt x="2286000" y="58038"/>
                </a:lnTo>
                <a:lnTo>
                  <a:pt x="2286000" y="45338"/>
                </a:lnTo>
                <a:close/>
              </a:path>
              <a:path w="2819400" h="103504">
                <a:moveTo>
                  <a:pt x="2336800" y="45338"/>
                </a:moveTo>
                <a:lnTo>
                  <a:pt x="2324100" y="45338"/>
                </a:lnTo>
                <a:lnTo>
                  <a:pt x="2324100" y="58038"/>
                </a:lnTo>
                <a:lnTo>
                  <a:pt x="2336800" y="58038"/>
                </a:lnTo>
                <a:lnTo>
                  <a:pt x="2336800" y="45338"/>
                </a:lnTo>
                <a:close/>
              </a:path>
              <a:path w="2819400" h="103504">
                <a:moveTo>
                  <a:pt x="2425700" y="45338"/>
                </a:moveTo>
                <a:lnTo>
                  <a:pt x="2374900" y="45338"/>
                </a:lnTo>
                <a:lnTo>
                  <a:pt x="2374900" y="58038"/>
                </a:lnTo>
                <a:lnTo>
                  <a:pt x="2425700" y="58038"/>
                </a:lnTo>
                <a:lnTo>
                  <a:pt x="2425700" y="45338"/>
                </a:lnTo>
                <a:close/>
              </a:path>
              <a:path w="2819400" h="103504">
                <a:moveTo>
                  <a:pt x="2476500" y="45338"/>
                </a:moveTo>
                <a:lnTo>
                  <a:pt x="2463800" y="45338"/>
                </a:lnTo>
                <a:lnTo>
                  <a:pt x="2463800" y="58038"/>
                </a:lnTo>
                <a:lnTo>
                  <a:pt x="2476500" y="58038"/>
                </a:lnTo>
                <a:lnTo>
                  <a:pt x="2476500" y="45338"/>
                </a:lnTo>
                <a:close/>
              </a:path>
              <a:path w="2819400" h="103504">
                <a:moveTo>
                  <a:pt x="2565400" y="45338"/>
                </a:moveTo>
                <a:lnTo>
                  <a:pt x="2514600" y="45338"/>
                </a:lnTo>
                <a:lnTo>
                  <a:pt x="2514600" y="58038"/>
                </a:lnTo>
                <a:lnTo>
                  <a:pt x="2565400" y="58038"/>
                </a:lnTo>
                <a:lnTo>
                  <a:pt x="2565400" y="45338"/>
                </a:lnTo>
                <a:close/>
              </a:path>
              <a:path w="2819400" h="103504">
                <a:moveTo>
                  <a:pt x="2616200" y="45338"/>
                </a:moveTo>
                <a:lnTo>
                  <a:pt x="2603500" y="45338"/>
                </a:lnTo>
                <a:lnTo>
                  <a:pt x="2603500" y="58038"/>
                </a:lnTo>
                <a:lnTo>
                  <a:pt x="2616200" y="58038"/>
                </a:lnTo>
                <a:lnTo>
                  <a:pt x="2616200" y="45338"/>
                </a:lnTo>
                <a:close/>
              </a:path>
              <a:path w="2819400" h="103504">
                <a:moveTo>
                  <a:pt x="2705100" y="45338"/>
                </a:moveTo>
                <a:lnTo>
                  <a:pt x="2654300" y="45338"/>
                </a:lnTo>
                <a:lnTo>
                  <a:pt x="2654300" y="58038"/>
                </a:lnTo>
                <a:lnTo>
                  <a:pt x="2705100" y="58038"/>
                </a:lnTo>
                <a:lnTo>
                  <a:pt x="2705100" y="45338"/>
                </a:lnTo>
                <a:close/>
              </a:path>
              <a:path w="2819400" h="103504">
                <a:moveTo>
                  <a:pt x="2794000" y="51858"/>
                </a:moveTo>
                <a:lnTo>
                  <a:pt x="2724404" y="92455"/>
                </a:lnTo>
                <a:lnTo>
                  <a:pt x="2723387" y="96265"/>
                </a:lnTo>
                <a:lnTo>
                  <a:pt x="2726944" y="102362"/>
                </a:lnTo>
                <a:lnTo>
                  <a:pt x="2730880" y="103377"/>
                </a:lnTo>
                <a:lnTo>
                  <a:pt x="2733802" y="101600"/>
                </a:lnTo>
                <a:lnTo>
                  <a:pt x="2808509" y="58038"/>
                </a:lnTo>
                <a:lnTo>
                  <a:pt x="2794000" y="58038"/>
                </a:lnTo>
                <a:lnTo>
                  <a:pt x="2794000" y="51858"/>
                </a:lnTo>
                <a:close/>
              </a:path>
              <a:path w="2819400" h="103504">
                <a:moveTo>
                  <a:pt x="2755900" y="45338"/>
                </a:moveTo>
                <a:lnTo>
                  <a:pt x="2743200" y="45338"/>
                </a:lnTo>
                <a:lnTo>
                  <a:pt x="2743200" y="58038"/>
                </a:lnTo>
                <a:lnTo>
                  <a:pt x="2755900" y="58038"/>
                </a:lnTo>
                <a:lnTo>
                  <a:pt x="2755900" y="45338"/>
                </a:lnTo>
                <a:close/>
              </a:path>
              <a:path w="2819400" h="103504">
                <a:moveTo>
                  <a:pt x="2794290" y="51688"/>
                </a:moveTo>
                <a:lnTo>
                  <a:pt x="2794000" y="51858"/>
                </a:lnTo>
                <a:lnTo>
                  <a:pt x="2794000" y="58038"/>
                </a:lnTo>
                <a:lnTo>
                  <a:pt x="2806827" y="58038"/>
                </a:lnTo>
                <a:lnTo>
                  <a:pt x="2806827" y="57150"/>
                </a:lnTo>
                <a:lnTo>
                  <a:pt x="2803652" y="57150"/>
                </a:lnTo>
                <a:lnTo>
                  <a:pt x="2794290" y="51688"/>
                </a:lnTo>
                <a:close/>
              </a:path>
              <a:path w="2819400" h="103504">
                <a:moveTo>
                  <a:pt x="2808509" y="45338"/>
                </a:moveTo>
                <a:lnTo>
                  <a:pt x="2806827" y="45338"/>
                </a:lnTo>
                <a:lnTo>
                  <a:pt x="2806827" y="58038"/>
                </a:lnTo>
                <a:lnTo>
                  <a:pt x="2808509" y="58038"/>
                </a:lnTo>
                <a:lnTo>
                  <a:pt x="2819400" y="51688"/>
                </a:lnTo>
                <a:lnTo>
                  <a:pt x="2808509" y="45338"/>
                </a:lnTo>
                <a:close/>
              </a:path>
              <a:path w="2819400" h="103504">
                <a:moveTo>
                  <a:pt x="2803652" y="46227"/>
                </a:moveTo>
                <a:lnTo>
                  <a:pt x="2794290" y="51688"/>
                </a:lnTo>
                <a:lnTo>
                  <a:pt x="2803652" y="57150"/>
                </a:lnTo>
                <a:lnTo>
                  <a:pt x="2803652" y="46227"/>
                </a:lnTo>
                <a:close/>
              </a:path>
              <a:path w="2819400" h="103504">
                <a:moveTo>
                  <a:pt x="2806827" y="46227"/>
                </a:moveTo>
                <a:lnTo>
                  <a:pt x="2803652" y="46227"/>
                </a:lnTo>
                <a:lnTo>
                  <a:pt x="2803652" y="57150"/>
                </a:lnTo>
                <a:lnTo>
                  <a:pt x="2806827" y="57150"/>
                </a:lnTo>
                <a:lnTo>
                  <a:pt x="2806827" y="46227"/>
                </a:lnTo>
                <a:close/>
              </a:path>
              <a:path w="2819400" h="103504">
                <a:moveTo>
                  <a:pt x="2794000" y="51519"/>
                </a:moveTo>
                <a:lnTo>
                  <a:pt x="2794000" y="51858"/>
                </a:lnTo>
                <a:lnTo>
                  <a:pt x="2794290" y="51688"/>
                </a:lnTo>
                <a:lnTo>
                  <a:pt x="2794000" y="51519"/>
                </a:lnTo>
                <a:close/>
              </a:path>
              <a:path w="2819400" h="103504">
                <a:moveTo>
                  <a:pt x="2806827" y="45338"/>
                </a:moveTo>
                <a:lnTo>
                  <a:pt x="2794000" y="45338"/>
                </a:lnTo>
                <a:lnTo>
                  <a:pt x="2794000" y="51519"/>
                </a:lnTo>
                <a:lnTo>
                  <a:pt x="2794290" y="51688"/>
                </a:lnTo>
                <a:lnTo>
                  <a:pt x="2803652" y="46227"/>
                </a:lnTo>
                <a:lnTo>
                  <a:pt x="2806827" y="46227"/>
                </a:lnTo>
                <a:lnTo>
                  <a:pt x="2806827" y="45338"/>
                </a:lnTo>
                <a:close/>
              </a:path>
              <a:path w="2819400" h="103504">
                <a:moveTo>
                  <a:pt x="2730880" y="0"/>
                </a:moveTo>
                <a:lnTo>
                  <a:pt x="2726944" y="1015"/>
                </a:lnTo>
                <a:lnTo>
                  <a:pt x="2723387" y="7112"/>
                </a:lnTo>
                <a:lnTo>
                  <a:pt x="2724404" y="10922"/>
                </a:lnTo>
                <a:lnTo>
                  <a:pt x="2794000" y="51519"/>
                </a:lnTo>
                <a:lnTo>
                  <a:pt x="2794000" y="45338"/>
                </a:lnTo>
                <a:lnTo>
                  <a:pt x="2808509" y="45338"/>
                </a:lnTo>
                <a:lnTo>
                  <a:pt x="2733802" y="1777"/>
                </a:lnTo>
                <a:lnTo>
                  <a:pt x="2730880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26819" y="3352800"/>
            <a:ext cx="2590800" cy="228600"/>
          </a:xfrm>
          <a:custGeom>
            <a:avLst/>
            <a:gdLst/>
            <a:ahLst/>
            <a:cxnLst/>
            <a:rect l="l" t="t" r="r" b="b"/>
            <a:pathLst>
              <a:path w="2590800" h="228600">
                <a:moveTo>
                  <a:pt x="0" y="228600"/>
                </a:moveTo>
                <a:lnTo>
                  <a:pt x="2590800" y="228600"/>
                </a:lnTo>
                <a:lnTo>
                  <a:pt x="2590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26819" y="3819372"/>
            <a:ext cx="2590800" cy="981710"/>
          </a:xfrm>
          <a:custGeom>
            <a:avLst/>
            <a:gdLst/>
            <a:ahLst/>
            <a:cxnLst/>
            <a:rect l="l" t="t" r="r" b="b"/>
            <a:pathLst>
              <a:path w="2590800" h="981710">
                <a:moveTo>
                  <a:pt x="0" y="981227"/>
                </a:moveTo>
                <a:lnTo>
                  <a:pt x="2590800" y="981227"/>
                </a:lnTo>
                <a:lnTo>
                  <a:pt x="2590800" y="0"/>
                </a:lnTo>
                <a:lnTo>
                  <a:pt x="0" y="0"/>
                </a:lnTo>
                <a:lnTo>
                  <a:pt x="0" y="981227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26819" y="2172207"/>
            <a:ext cx="2590800" cy="228600"/>
          </a:xfrm>
          <a:custGeom>
            <a:avLst/>
            <a:gdLst/>
            <a:ahLst/>
            <a:cxnLst/>
            <a:rect l="l" t="t" r="r" b="b"/>
            <a:pathLst>
              <a:path w="2590800" h="228600">
                <a:moveTo>
                  <a:pt x="0" y="228600"/>
                </a:moveTo>
                <a:lnTo>
                  <a:pt x="2590800" y="228600"/>
                </a:lnTo>
                <a:lnTo>
                  <a:pt x="2590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1" y="213359"/>
            <a:ext cx="152095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076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B</a:t>
            </a:r>
            <a:r>
              <a:rPr dirty="0" spc="-5"/>
              <a:t>ORDER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38099" y="902080"/>
            <a:ext cx="10801350" cy="4705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Định nghĩa cả 4 </a:t>
            </a:r>
            <a:r>
              <a:rPr dirty="0" sz="2600" spc="-105">
                <a:solidFill>
                  <a:srgbClr val="005242"/>
                </a:solidFill>
                <a:latin typeface="Segoe UI"/>
                <a:cs typeface="Segoe UI"/>
              </a:rPr>
              <a:t>đƣờng </a:t>
            </a:r>
            <a:r>
              <a:rPr dirty="0" sz="2600" spc="-10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xung</a:t>
            </a:r>
            <a:r>
              <a:rPr dirty="0" sz="2600" spc="-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quanh</a:t>
            </a:r>
            <a:endParaRPr sz="26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1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Cú</a:t>
            </a:r>
            <a:r>
              <a:rPr dirty="0" sz="2600" spc="-7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endParaRPr sz="26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border</a:t>
            </a:r>
            <a:r>
              <a:rPr dirty="0" sz="2200" spc="-10">
                <a:latin typeface="Segoe UI"/>
                <a:cs typeface="Segoe UI"/>
              </a:rPr>
              <a:t>: </a:t>
            </a:r>
            <a:r>
              <a:rPr dirty="0" sz="2200" spc="-10" b="1">
                <a:solidFill>
                  <a:srgbClr val="B12C2B"/>
                </a:solidFill>
                <a:latin typeface="Segoe UI"/>
                <a:cs typeface="Segoe UI"/>
              </a:rPr>
              <a:t>&lt;width&gt; </a:t>
            </a:r>
            <a:r>
              <a:rPr dirty="0" sz="2200" spc="-5" b="1">
                <a:solidFill>
                  <a:srgbClr val="B12C2B"/>
                </a:solidFill>
                <a:latin typeface="Segoe UI"/>
                <a:cs typeface="Segoe UI"/>
              </a:rPr>
              <a:t>&lt;style&gt;</a:t>
            </a:r>
            <a:r>
              <a:rPr dirty="0" sz="2200" spc="30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200" spc="-5" b="1">
                <a:solidFill>
                  <a:srgbClr val="B12C2B"/>
                </a:solidFill>
                <a:latin typeface="Segoe UI"/>
                <a:cs typeface="Segoe UI"/>
              </a:rPr>
              <a:t>&lt;color&gt;</a:t>
            </a:r>
            <a:r>
              <a:rPr dirty="0" sz="2200" spc="-5">
                <a:latin typeface="Segoe UI"/>
                <a:cs typeface="Segoe UI"/>
              </a:rPr>
              <a:t>;</a:t>
            </a:r>
            <a:endParaRPr sz="22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6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45">
                <a:latin typeface="Segoe UI"/>
                <a:cs typeface="Segoe UI"/>
              </a:rPr>
              <a:t>Trong</a:t>
            </a:r>
            <a:r>
              <a:rPr dirty="0" sz="2200" spc="-1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đó:</a:t>
            </a:r>
            <a:endParaRPr sz="22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2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1900" spc="-5" b="1">
                <a:solidFill>
                  <a:srgbClr val="B12C2B"/>
                </a:solidFill>
                <a:latin typeface="Segoe UI"/>
                <a:cs typeface="Segoe UI"/>
              </a:rPr>
              <a:t>&lt;width&gt;</a:t>
            </a:r>
            <a:r>
              <a:rPr dirty="0" sz="1900" spc="-5">
                <a:latin typeface="Segoe UI"/>
                <a:cs typeface="Segoe UI"/>
              </a:rPr>
              <a:t>: là độ </a:t>
            </a:r>
            <a:r>
              <a:rPr dirty="0" sz="1900" spc="-10">
                <a:latin typeface="Segoe UI"/>
                <a:cs typeface="Segoe UI"/>
              </a:rPr>
              <a:t>dày </a:t>
            </a:r>
            <a:r>
              <a:rPr dirty="0" sz="1900" spc="-85">
                <a:latin typeface="Segoe UI"/>
                <a:cs typeface="Segoe UI"/>
              </a:rPr>
              <a:t>đƣờng</a:t>
            </a:r>
            <a:r>
              <a:rPr dirty="0" sz="1900" spc="60">
                <a:latin typeface="Segoe UI"/>
                <a:cs typeface="Segoe UI"/>
              </a:rPr>
              <a:t> </a:t>
            </a:r>
            <a:r>
              <a:rPr dirty="0" sz="1900" spc="-15">
                <a:latin typeface="Segoe UI"/>
                <a:cs typeface="Segoe UI"/>
              </a:rPr>
              <a:t>bao</a:t>
            </a:r>
            <a:endParaRPr sz="19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2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1900" spc="-5" b="1">
                <a:solidFill>
                  <a:srgbClr val="B12C2B"/>
                </a:solidFill>
                <a:latin typeface="Segoe UI"/>
                <a:cs typeface="Segoe UI"/>
              </a:rPr>
              <a:t>&lt;style&gt;</a:t>
            </a:r>
            <a:r>
              <a:rPr dirty="0" sz="1900" spc="-5">
                <a:latin typeface="Segoe UI"/>
                <a:cs typeface="Segoe UI"/>
              </a:rPr>
              <a:t>: kiểu </a:t>
            </a:r>
            <a:r>
              <a:rPr dirty="0" sz="1900" spc="-85">
                <a:latin typeface="Segoe UI"/>
                <a:cs typeface="Segoe UI"/>
              </a:rPr>
              <a:t>đƣờng </a:t>
            </a:r>
            <a:r>
              <a:rPr dirty="0" sz="1900" spc="-15">
                <a:latin typeface="Segoe UI"/>
                <a:cs typeface="Segoe UI"/>
              </a:rPr>
              <a:t>bao </a:t>
            </a:r>
            <a:r>
              <a:rPr dirty="0" sz="1900" spc="-5">
                <a:latin typeface="Segoe UI"/>
                <a:cs typeface="Segoe UI"/>
              </a:rPr>
              <a:t>(solid, double, dotted,</a:t>
            </a:r>
            <a:r>
              <a:rPr dirty="0" sz="1900" spc="229">
                <a:latin typeface="Segoe UI"/>
                <a:cs typeface="Segoe UI"/>
              </a:rPr>
              <a:t> </a:t>
            </a:r>
            <a:r>
              <a:rPr dirty="0" sz="1900" spc="-5">
                <a:latin typeface="Segoe UI"/>
                <a:cs typeface="Segoe UI"/>
              </a:rPr>
              <a:t>dashed…)</a:t>
            </a:r>
            <a:endParaRPr sz="19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2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1900" spc="-5" b="1">
                <a:solidFill>
                  <a:srgbClr val="B12C2B"/>
                </a:solidFill>
                <a:latin typeface="Segoe UI"/>
                <a:cs typeface="Segoe UI"/>
              </a:rPr>
              <a:t>&lt;color&gt;</a:t>
            </a:r>
            <a:r>
              <a:rPr dirty="0" sz="1900" spc="-5">
                <a:latin typeface="Segoe UI"/>
                <a:cs typeface="Segoe UI"/>
              </a:rPr>
              <a:t>: </a:t>
            </a:r>
            <a:r>
              <a:rPr dirty="0" sz="1900" spc="-10">
                <a:latin typeface="Segoe UI"/>
                <a:cs typeface="Segoe UI"/>
              </a:rPr>
              <a:t>màu </a:t>
            </a:r>
            <a:r>
              <a:rPr dirty="0" sz="1900" spc="-85">
                <a:latin typeface="Segoe UI"/>
                <a:cs typeface="Segoe UI"/>
              </a:rPr>
              <a:t>đƣờng</a:t>
            </a:r>
            <a:r>
              <a:rPr dirty="0" sz="1900" spc="10">
                <a:latin typeface="Segoe UI"/>
                <a:cs typeface="Segoe UI"/>
              </a:rPr>
              <a:t> </a:t>
            </a:r>
            <a:r>
              <a:rPr dirty="0" sz="1900" spc="-15">
                <a:latin typeface="Segoe UI"/>
                <a:cs typeface="Segoe UI"/>
              </a:rPr>
              <a:t>bao</a:t>
            </a:r>
            <a:endParaRPr sz="19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29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1900" spc="-5" b="1" i="1">
                <a:latin typeface="Segoe UI"/>
                <a:cs typeface="Segoe UI"/>
              </a:rPr>
              <a:t>Thứ tự các giá trị của thuộc tính </a:t>
            </a:r>
            <a:r>
              <a:rPr dirty="0" sz="1900" spc="-10" b="1" i="1">
                <a:latin typeface="Segoe UI"/>
                <a:cs typeface="Segoe UI"/>
              </a:rPr>
              <a:t>border </a:t>
            </a:r>
            <a:r>
              <a:rPr dirty="0" sz="1900" spc="-5" b="1" i="1">
                <a:latin typeface="Segoe UI"/>
                <a:cs typeface="Segoe UI"/>
              </a:rPr>
              <a:t>không </a:t>
            </a:r>
            <a:r>
              <a:rPr dirty="0" sz="1900" b="1" i="1">
                <a:latin typeface="Segoe UI"/>
                <a:cs typeface="Segoe UI"/>
              </a:rPr>
              <a:t>quan</a:t>
            </a:r>
            <a:r>
              <a:rPr dirty="0" sz="1900" spc="95" b="1" i="1">
                <a:latin typeface="Segoe UI"/>
                <a:cs typeface="Segoe UI"/>
              </a:rPr>
              <a:t> </a:t>
            </a:r>
            <a:r>
              <a:rPr dirty="0" sz="1900" spc="-5" b="1" i="1">
                <a:latin typeface="Segoe UI"/>
                <a:cs typeface="Segoe UI"/>
              </a:rPr>
              <a:t>trọng.</a:t>
            </a:r>
            <a:endParaRPr sz="19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6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5">
                <a:latin typeface="Segoe UI"/>
                <a:cs typeface="Segoe UI"/>
              </a:rPr>
              <a:t>Ví</a:t>
            </a:r>
            <a:r>
              <a:rPr dirty="0" sz="2200" spc="-1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dụ</a:t>
            </a:r>
            <a:endParaRPr sz="22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border: </a:t>
            </a:r>
            <a:r>
              <a:rPr dirty="0" sz="1900" spc="-20" b="1">
                <a:solidFill>
                  <a:srgbClr val="B12C2B"/>
                </a:solidFill>
                <a:latin typeface="Segoe UI"/>
                <a:cs typeface="Segoe UI"/>
              </a:rPr>
              <a:t>5px </a:t>
            </a:r>
            <a:r>
              <a:rPr dirty="0" sz="1900" spc="-5" b="1">
                <a:solidFill>
                  <a:srgbClr val="B12C2B"/>
                </a:solidFill>
                <a:latin typeface="Segoe UI"/>
                <a:cs typeface="Segoe UI"/>
              </a:rPr>
              <a:t>double</a:t>
            </a:r>
            <a:r>
              <a:rPr dirty="0" sz="1900" spc="-35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1900" spc="-10" b="1">
                <a:solidFill>
                  <a:srgbClr val="B12C2B"/>
                </a:solidFill>
                <a:latin typeface="Segoe UI"/>
                <a:cs typeface="Segoe UI"/>
              </a:rPr>
              <a:t>red;</a:t>
            </a:r>
            <a:endParaRPr sz="1900">
              <a:latin typeface="Segoe UI"/>
              <a:cs typeface="Segoe UI"/>
            </a:endParaRPr>
          </a:p>
          <a:p>
            <a:pPr marL="321945" marR="5080" indent="-309245">
              <a:lnSpc>
                <a:spcPts val="2810"/>
              </a:lnSpc>
              <a:spcBef>
                <a:spcPts val="64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Bạn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cũng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có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thể sử dụng </a:t>
            </a:r>
            <a:r>
              <a:rPr dirty="0" sz="2600" spc="-5" b="1">
                <a:solidFill>
                  <a:srgbClr val="FF6300"/>
                </a:solidFill>
                <a:latin typeface="Segoe UI"/>
                <a:cs typeface="Segoe UI"/>
              </a:rPr>
              <a:t>border-width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600" spc="-5" b="1">
                <a:solidFill>
                  <a:srgbClr val="FF6300"/>
                </a:solidFill>
                <a:latin typeface="Segoe UI"/>
                <a:cs typeface="Segoe UI"/>
              </a:rPr>
              <a:t>border-style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dirty="0" sz="2600" spc="-5" b="1">
                <a:solidFill>
                  <a:srgbClr val="FF6300"/>
                </a:solidFill>
                <a:latin typeface="Segoe UI"/>
                <a:cs typeface="Segoe UI"/>
              </a:rPr>
              <a:t>border-color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để  định nghĩa giá trị từng thuộc tính</a:t>
            </a:r>
            <a:r>
              <a:rPr dirty="0" sz="2600" spc="-1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riêng.</a:t>
            </a:r>
            <a:endParaRPr sz="26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23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5">
                <a:latin typeface="Segoe UI"/>
                <a:cs typeface="Segoe UI"/>
              </a:rPr>
              <a:t>Ví</a:t>
            </a:r>
            <a:r>
              <a:rPr dirty="0" sz="2200" spc="-10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dụ: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0700" y="5945225"/>
            <a:ext cx="732790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314565" algn="l"/>
              </a:tabLst>
            </a:pPr>
            <a:r>
              <a:rPr dirty="0" sz="1900" spc="-5" b="1" u="sng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1900" spc="-5" b="1" u="sng">
                <a:solidFill>
                  <a:srgbClr val="B12C2B"/>
                </a:solidFill>
                <a:latin typeface="Segoe UI"/>
                <a:cs typeface="Segoe UI"/>
              </a:rPr>
              <a:t>	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7803" y="5626404"/>
            <a:ext cx="2713990" cy="937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1900" spc="-10" b="1">
                <a:solidFill>
                  <a:srgbClr val="FF6300"/>
                </a:solidFill>
                <a:latin typeface="Segoe UI"/>
                <a:cs typeface="Segoe UI"/>
              </a:rPr>
              <a:t>border-width:</a:t>
            </a:r>
            <a:r>
              <a:rPr dirty="0" sz="1900" spc="-4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-15" b="1">
                <a:solidFill>
                  <a:srgbClr val="B12C2B"/>
                </a:solidFill>
                <a:latin typeface="Segoe UI"/>
                <a:cs typeface="Segoe UI"/>
              </a:rPr>
              <a:t>5px;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1900" spc="-5" b="1">
                <a:solidFill>
                  <a:srgbClr val="FF6300"/>
                </a:solidFill>
                <a:latin typeface="Segoe UI"/>
                <a:cs typeface="Segoe UI"/>
              </a:rPr>
              <a:t>border-style:</a:t>
            </a:r>
            <a:r>
              <a:rPr dirty="0" sz="1900" spc="-10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-5" b="1">
                <a:solidFill>
                  <a:srgbClr val="B12C2B"/>
                </a:solidFill>
                <a:latin typeface="Segoe UI"/>
                <a:cs typeface="Segoe UI"/>
              </a:rPr>
              <a:t>double;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border-color:</a:t>
            </a:r>
            <a:r>
              <a:rPr dirty="0" sz="1900" spc="-8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-15" b="1">
                <a:solidFill>
                  <a:srgbClr val="B12C2B"/>
                </a:solidFill>
                <a:latin typeface="Segoe UI"/>
                <a:cs typeface="Segoe UI"/>
              </a:rPr>
              <a:t>red;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7300" y="1181100"/>
            <a:ext cx="2895600" cy="1371600"/>
          </a:xfrm>
          <a:custGeom>
            <a:avLst/>
            <a:gdLst/>
            <a:ahLst/>
            <a:cxnLst/>
            <a:rect l="l" t="t" r="r" b="b"/>
            <a:pathLst>
              <a:path w="2895600" h="1371600">
                <a:moveTo>
                  <a:pt x="28575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333500"/>
                </a:lnTo>
                <a:lnTo>
                  <a:pt x="2988" y="1348347"/>
                </a:lnTo>
                <a:lnTo>
                  <a:pt x="11144" y="1360455"/>
                </a:lnTo>
                <a:lnTo>
                  <a:pt x="23252" y="1368611"/>
                </a:lnTo>
                <a:lnTo>
                  <a:pt x="38100" y="1371600"/>
                </a:lnTo>
                <a:lnTo>
                  <a:pt x="2857500" y="1371600"/>
                </a:lnTo>
                <a:lnTo>
                  <a:pt x="2872347" y="1368611"/>
                </a:lnTo>
                <a:lnTo>
                  <a:pt x="2884455" y="1360455"/>
                </a:lnTo>
                <a:lnTo>
                  <a:pt x="2892611" y="1348347"/>
                </a:lnTo>
                <a:lnTo>
                  <a:pt x="2893043" y="1346200"/>
                </a:lnTo>
                <a:lnTo>
                  <a:pt x="31115" y="1346200"/>
                </a:lnTo>
                <a:lnTo>
                  <a:pt x="25400" y="1340485"/>
                </a:lnTo>
                <a:lnTo>
                  <a:pt x="25400" y="31114"/>
                </a:lnTo>
                <a:lnTo>
                  <a:pt x="31115" y="25400"/>
                </a:lnTo>
                <a:lnTo>
                  <a:pt x="2893043" y="25400"/>
                </a:lnTo>
                <a:lnTo>
                  <a:pt x="2892611" y="23252"/>
                </a:lnTo>
                <a:lnTo>
                  <a:pt x="2884455" y="11144"/>
                </a:lnTo>
                <a:lnTo>
                  <a:pt x="2872347" y="2988"/>
                </a:lnTo>
                <a:lnTo>
                  <a:pt x="2857500" y="0"/>
                </a:lnTo>
                <a:close/>
              </a:path>
              <a:path w="2895600" h="1371600">
                <a:moveTo>
                  <a:pt x="2893043" y="25400"/>
                </a:moveTo>
                <a:lnTo>
                  <a:pt x="2864484" y="25400"/>
                </a:lnTo>
                <a:lnTo>
                  <a:pt x="2870200" y="31114"/>
                </a:lnTo>
                <a:lnTo>
                  <a:pt x="2870200" y="1340485"/>
                </a:lnTo>
                <a:lnTo>
                  <a:pt x="2864484" y="1346200"/>
                </a:lnTo>
                <a:lnTo>
                  <a:pt x="2893043" y="1346200"/>
                </a:lnTo>
                <a:lnTo>
                  <a:pt x="2895600" y="1333500"/>
                </a:lnTo>
                <a:lnTo>
                  <a:pt x="2895600" y="38100"/>
                </a:lnTo>
                <a:lnTo>
                  <a:pt x="2893043" y="25400"/>
                </a:lnTo>
                <a:close/>
              </a:path>
              <a:path w="2895600" h="1371600">
                <a:moveTo>
                  <a:pt x="2844800" y="50800"/>
                </a:moveTo>
                <a:lnTo>
                  <a:pt x="50800" y="50800"/>
                </a:lnTo>
                <a:lnTo>
                  <a:pt x="50800" y="1320800"/>
                </a:lnTo>
                <a:lnTo>
                  <a:pt x="2844800" y="1320800"/>
                </a:lnTo>
                <a:lnTo>
                  <a:pt x="2844800" y="1295400"/>
                </a:lnTo>
                <a:lnTo>
                  <a:pt x="76200" y="1295400"/>
                </a:lnTo>
                <a:lnTo>
                  <a:pt x="76200" y="76200"/>
                </a:lnTo>
                <a:lnTo>
                  <a:pt x="2844800" y="76200"/>
                </a:lnTo>
                <a:lnTo>
                  <a:pt x="2844800" y="50800"/>
                </a:lnTo>
                <a:close/>
              </a:path>
              <a:path w="2895600" h="1371600">
                <a:moveTo>
                  <a:pt x="2844800" y="76200"/>
                </a:moveTo>
                <a:lnTo>
                  <a:pt x="2819400" y="76200"/>
                </a:lnTo>
                <a:lnTo>
                  <a:pt x="2819400" y="1295400"/>
                </a:lnTo>
                <a:lnTo>
                  <a:pt x="2844800" y="1295400"/>
                </a:lnTo>
                <a:lnTo>
                  <a:pt x="28448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73410" y="2590800"/>
            <a:ext cx="103505" cy="1752600"/>
          </a:xfrm>
          <a:custGeom>
            <a:avLst/>
            <a:gdLst/>
            <a:ahLst/>
            <a:cxnLst/>
            <a:rect l="l" t="t" r="r" b="b"/>
            <a:pathLst>
              <a:path w="103504" h="1752600">
                <a:moveTo>
                  <a:pt x="51689" y="25109"/>
                </a:moveTo>
                <a:lnTo>
                  <a:pt x="45339" y="35995"/>
                </a:lnTo>
                <a:lnTo>
                  <a:pt x="45339" y="1752600"/>
                </a:lnTo>
                <a:lnTo>
                  <a:pt x="58039" y="1752600"/>
                </a:lnTo>
                <a:lnTo>
                  <a:pt x="58039" y="35995"/>
                </a:lnTo>
                <a:lnTo>
                  <a:pt x="51689" y="25109"/>
                </a:lnTo>
                <a:close/>
              </a:path>
              <a:path w="103504" h="1752600">
                <a:moveTo>
                  <a:pt x="51689" y="0"/>
                </a:moveTo>
                <a:lnTo>
                  <a:pt x="0" y="88646"/>
                </a:lnTo>
                <a:lnTo>
                  <a:pt x="1016" y="92455"/>
                </a:lnTo>
                <a:lnTo>
                  <a:pt x="7112" y="96012"/>
                </a:lnTo>
                <a:lnTo>
                  <a:pt x="10922" y="94996"/>
                </a:lnTo>
                <a:lnTo>
                  <a:pt x="45339" y="35995"/>
                </a:lnTo>
                <a:lnTo>
                  <a:pt x="45339" y="12573"/>
                </a:lnTo>
                <a:lnTo>
                  <a:pt x="59020" y="12573"/>
                </a:lnTo>
                <a:lnTo>
                  <a:pt x="51689" y="0"/>
                </a:lnTo>
                <a:close/>
              </a:path>
              <a:path w="103504" h="1752600">
                <a:moveTo>
                  <a:pt x="59020" y="12573"/>
                </a:moveTo>
                <a:lnTo>
                  <a:pt x="58039" y="12573"/>
                </a:lnTo>
                <a:lnTo>
                  <a:pt x="58039" y="35995"/>
                </a:lnTo>
                <a:lnTo>
                  <a:pt x="92456" y="94996"/>
                </a:lnTo>
                <a:lnTo>
                  <a:pt x="96266" y="96012"/>
                </a:lnTo>
                <a:lnTo>
                  <a:pt x="102362" y="92455"/>
                </a:lnTo>
                <a:lnTo>
                  <a:pt x="103378" y="88646"/>
                </a:lnTo>
                <a:lnTo>
                  <a:pt x="59020" y="12573"/>
                </a:lnTo>
                <a:close/>
              </a:path>
              <a:path w="103504" h="1752600">
                <a:moveTo>
                  <a:pt x="58039" y="12573"/>
                </a:moveTo>
                <a:lnTo>
                  <a:pt x="45339" y="12573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8"/>
                </a:lnTo>
                <a:lnTo>
                  <a:pt x="58039" y="15748"/>
                </a:lnTo>
                <a:lnTo>
                  <a:pt x="58039" y="12573"/>
                </a:lnTo>
                <a:close/>
              </a:path>
              <a:path w="103504" h="1752600">
                <a:moveTo>
                  <a:pt x="58039" y="15748"/>
                </a:moveTo>
                <a:lnTo>
                  <a:pt x="57150" y="15748"/>
                </a:lnTo>
                <a:lnTo>
                  <a:pt x="51689" y="25109"/>
                </a:lnTo>
                <a:lnTo>
                  <a:pt x="58039" y="35995"/>
                </a:lnTo>
                <a:lnTo>
                  <a:pt x="58039" y="15748"/>
                </a:lnTo>
                <a:close/>
              </a:path>
              <a:path w="103504" h="1752600">
                <a:moveTo>
                  <a:pt x="57150" y="15748"/>
                </a:moveTo>
                <a:lnTo>
                  <a:pt x="46228" y="15748"/>
                </a:lnTo>
                <a:lnTo>
                  <a:pt x="51689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91000" y="4343400"/>
            <a:ext cx="6134100" cy="0"/>
          </a:xfrm>
          <a:custGeom>
            <a:avLst/>
            <a:gdLst/>
            <a:ahLst/>
            <a:cxnLst/>
            <a:rect l="l" t="t" r="r" b="b"/>
            <a:pathLst>
              <a:path w="6134100" h="0">
                <a:moveTo>
                  <a:pt x="61341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530710" y="2590800"/>
            <a:ext cx="103505" cy="3581400"/>
          </a:xfrm>
          <a:custGeom>
            <a:avLst/>
            <a:gdLst/>
            <a:ahLst/>
            <a:cxnLst/>
            <a:rect l="l" t="t" r="r" b="b"/>
            <a:pathLst>
              <a:path w="103504" h="3581400">
                <a:moveTo>
                  <a:pt x="51689" y="25109"/>
                </a:moveTo>
                <a:lnTo>
                  <a:pt x="45339" y="35995"/>
                </a:lnTo>
                <a:lnTo>
                  <a:pt x="45339" y="3581400"/>
                </a:lnTo>
                <a:lnTo>
                  <a:pt x="58039" y="3581400"/>
                </a:lnTo>
                <a:lnTo>
                  <a:pt x="58039" y="35995"/>
                </a:lnTo>
                <a:lnTo>
                  <a:pt x="51689" y="25109"/>
                </a:lnTo>
                <a:close/>
              </a:path>
              <a:path w="103504" h="3581400">
                <a:moveTo>
                  <a:pt x="51689" y="0"/>
                </a:moveTo>
                <a:lnTo>
                  <a:pt x="0" y="88646"/>
                </a:lnTo>
                <a:lnTo>
                  <a:pt x="1016" y="92455"/>
                </a:lnTo>
                <a:lnTo>
                  <a:pt x="7112" y="96012"/>
                </a:lnTo>
                <a:lnTo>
                  <a:pt x="10922" y="94996"/>
                </a:lnTo>
                <a:lnTo>
                  <a:pt x="45339" y="35995"/>
                </a:lnTo>
                <a:lnTo>
                  <a:pt x="45339" y="12573"/>
                </a:lnTo>
                <a:lnTo>
                  <a:pt x="59020" y="12573"/>
                </a:lnTo>
                <a:lnTo>
                  <a:pt x="51689" y="0"/>
                </a:lnTo>
                <a:close/>
              </a:path>
              <a:path w="103504" h="3581400">
                <a:moveTo>
                  <a:pt x="59020" y="12573"/>
                </a:moveTo>
                <a:lnTo>
                  <a:pt x="58039" y="12573"/>
                </a:lnTo>
                <a:lnTo>
                  <a:pt x="58039" y="35995"/>
                </a:lnTo>
                <a:lnTo>
                  <a:pt x="92456" y="94996"/>
                </a:lnTo>
                <a:lnTo>
                  <a:pt x="96266" y="96012"/>
                </a:lnTo>
                <a:lnTo>
                  <a:pt x="102362" y="92455"/>
                </a:lnTo>
                <a:lnTo>
                  <a:pt x="103378" y="88646"/>
                </a:lnTo>
                <a:lnTo>
                  <a:pt x="59020" y="12573"/>
                </a:lnTo>
                <a:close/>
              </a:path>
              <a:path w="103504" h="3581400">
                <a:moveTo>
                  <a:pt x="58039" y="12573"/>
                </a:moveTo>
                <a:lnTo>
                  <a:pt x="45339" y="12573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8"/>
                </a:lnTo>
                <a:lnTo>
                  <a:pt x="58039" y="15748"/>
                </a:lnTo>
                <a:lnTo>
                  <a:pt x="58039" y="12573"/>
                </a:lnTo>
                <a:close/>
              </a:path>
              <a:path w="103504" h="3581400">
                <a:moveTo>
                  <a:pt x="58039" y="15748"/>
                </a:moveTo>
                <a:lnTo>
                  <a:pt x="57150" y="15748"/>
                </a:lnTo>
                <a:lnTo>
                  <a:pt x="51689" y="25109"/>
                </a:lnTo>
                <a:lnTo>
                  <a:pt x="58039" y="35995"/>
                </a:lnTo>
                <a:lnTo>
                  <a:pt x="58039" y="15748"/>
                </a:lnTo>
                <a:close/>
              </a:path>
              <a:path w="103504" h="3581400">
                <a:moveTo>
                  <a:pt x="57150" y="15748"/>
                </a:moveTo>
                <a:lnTo>
                  <a:pt x="46228" y="15748"/>
                </a:lnTo>
                <a:lnTo>
                  <a:pt x="51689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62400" y="5638800"/>
            <a:ext cx="381000" cy="1066800"/>
          </a:xfrm>
          <a:custGeom>
            <a:avLst/>
            <a:gdLst/>
            <a:ahLst/>
            <a:cxnLst/>
            <a:rect l="l" t="t" r="r" b="b"/>
            <a:pathLst>
              <a:path w="381000" h="1066800">
                <a:moveTo>
                  <a:pt x="0" y="0"/>
                </a:moveTo>
                <a:lnTo>
                  <a:pt x="74128" y="2494"/>
                </a:lnTo>
                <a:lnTo>
                  <a:pt x="134683" y="9297"/>
                </a:lnTo>
                <a:lnTo>
                  <a:pt x="175521" y="19389"/>
                </a:lnTo>
                <a:lnTo>
                  <a:pt x="190500" y="31750"/>
                </a:lnTo>
                <a:lnTo>
                  <a:pt x="190500" y="501650"/>
                </a:lnTo>
                <a:lnTo>
                  <a:pt x="205478" y="514010"/>
                </a:lnTo>
                <a:lnTo>
                  <a:pt x="246316" y="524102"/>
                </a:lnTo>
                <a:lnTo>
                  <a:pt x="306871" y="530905"/>
                </a:lnTo>
                <a:lnTo>
                  <a:pt x="381000" y="533400"/>
                </a:lnTo>
                <a:lnTo>
                  <a:pt x="306871" y="535894"/>
                </a:lnTo>
                <a:lnTo>
                  <a:pt x="246316" y="542697"/>
                </a:lnTo>
                <a:lnTo>
                  <a:pt x="205478" y="552789"/>
                </a:lnTo>
                <a:lnTo>
                  <a:pt x="190500" y="565150"/>
                </a:lnTo>
                <a:lnTo>
                  <a:pt x="190500" y="1035050"/>
                </a:lnTo>
                <a:lnTo>
                  <a:pt x="175521" y="1047410"/>
                </a:lnTo>
                <a:lnTo>
                  <a:pt x="134683" y="1057502"/>
                </a:lnTo>
                <a:lnTo>
                  <a:pt x="74128" y="1064305"/>
                </a:lnTo>
                <a:lnTo>
                  <a:pt x="0" y="10668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1" y="213359"/>
            <a:ext cx="152095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076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B</a:t>
            </a:r>
            <a:r>
              <a:rPr dirty="0" spc="-5"/>
              <a:t>ORDER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38099" y="862457"/>
            <a:ext cx="5584190" cy="802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Định nghĩa </a:t>
            </a:r>
            <a:r>
              <a:rPr dirty="0" sz="2600" spc="5">
                <a:solidFill>
                  <a:srgbClr val="005242"/>
                </a:solidFill>
                <a:latin typeface="Segoe UI"/>
                <a:cs typeface="Segoe UI"/>
              </a:rPr>
              <a:t>từng </a:t>
            </a:r>
            <a:r>
              <a:rPr dirty="0" sz="2600" spc="-105">
                <a:solidFill>
                  <a:srgbClr val="005242"/>
                </a:solidFill>
                <a:latin typeface="Segoe UI"/>
                <a:cs typeface="Segoe UI"/>
              </a:rPr>
              <a:t>đƣờng </a:t>
            </a:r>
            <a:r>
              <a:rPr dirty="0" sz="2600" spc="-10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riêng</a:t>
            </a:r>
            <a:r>
              <a:rPr dirty="0" sz="2600" spc="-7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 spc="5">
                <a:solidFill>
                  <a:srgbClr val="005242"/>
                </a:solidFill>
                <a:latin typeface="Segoe UI"/>
                <a:cs typeface="Segoe UI"/>
              </a:rPr>
              <a:t>lẻ</a:t>
            </a:r>
            <a:endParaRPr sz="26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Cú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r>
              <a:rPr dirty="0" sz="2600" spc="-7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2:</a:t>
            </a:r>
            <a:endParaRPr sz="2600">
              <a:latin typeface="Segoe UI"/>
              <a:cs typeface="Segoe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pc="-10">
                <a:solidFill>
                  <a:srgbClr val="FF6300"/>
                </a:solidFill>
              </a:rPr>
              <a:t>border-top</a:t>
            </a:r>
            <a:r>
              <a:rPr dirty="0" spc="-10" b="0">
                <a:solidFill>
                  <a:srgbClr val="000000"/>
                </a:solidFill>
                <a:latin typeface="Segoe UI"/>
                <a:cs typeface="Segoe UI"/>
              </a:rPr>
              <a:t>: </a:t>
            </a:r>
            <a:r>
              <a:rPr dirty="0" spc="-10"/>
              <a:t>&lt;width&gt; </a:t>
            </a:r>
            <a:r>
              <a:rPr dirty="0" spc="-5"/>
              <a:t>&lt;style&gt;</a:t>
            </a:r>
            <a:r>
              <a:rPr dirty="0" spc="55"/>
              <a:t> </a:t>
            </a:r>
            <a:r>
              <a:rPr dirty="0" spc="-5"/>
              <a:t>&lt;color&gt;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;</a:t>
            </a:r>
          </a:p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pc="-10">
                <a:solidFill>
                  <a:srgbClr val="FF6300"/>
                </a:solidFill>
              </a:rPr>
              <a:t>border-right</a:t>
            </a:r>
            <a:r>
              <a:rPr dirty="0" spc="-10" b="0">
                <a:solidFill>
                  <a:srgbClr val="000000"/>
                </a:solidFill>
                <a:latin typeface="Segoe UI"/>
                <a:cs typeface="Segoe UI"/>
              </a:rPr>
              <a:t>: </a:t>
            </a:r>
            <a:r>
              <a:rPr dirty="0" spc="-10"/>
              <a:t>&lt;width&gt; </a:t>
            </a:r>
            <a:r>
              <a:rPr dirty="0" spc="-5"/>
              <a:t>&lt;style&gt;</a:t>
            </a:r>
            <a:r>
              <a:rPr dirty="0" spc="75"/>
              <a:t> </a:t>
            </a:r>
            <a:r>
              <a:rPr dirty="0" spc="-5"/>
              <a:t>&lt;color&gt;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;</a:t>
            </a:r>
          </a:p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pc="-10">
                <a:solidFill>
                  <a:srgbClr val="FF6300"/>
                </a:solidFill>
              </a:rPr>
              <a:t>border-bottom</a:t>
            </a:r>
            <a:r>
              <a:rPr dirty="0" spc="-10" b="0">
                <a:solidFill>
                  <a:srgbClr val="000000"/>
                </a:solidFill>
                <a:latin typeface="Segoe UI"/>
                <a:cs typeface="Segoe UI"/>
              </a:rPr>
              <a:t>: </a:t>
            </a:r>
            <a:r>
              <a:rPr dirty="0" spc="-10"/>
              <a:t>&lt;width&gt; </a:t>
            </a:r>
            <a:r>
              <a:rPr dirty="0" spc="-5"/>
              <a:t>&lt;style&gt;</a:t>
            </a:r>
            <a:r>
              <a:rPr dirty="0" spc="60"/>
              <a:t> </a:t>
            </a:r>
            <a:r>
              <a:rPr dirty="0" spc="-5"/>
              <a:t>&lt;color&gt;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;</a:t>
            </a:r>
          </a:p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pc="-5">
                <a:solidFill>
                  <a:srgbClr val="FF6300"/>
                </a:solidFill>
              </a:rPr>
              <a:t>border-left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: </a:t>
            </a:r>
            <a:r>
              <a:rPr dirty="0" spc="-10"/>
              <a:t>&lt;width&gt; </a:t>
            </a:r>
            <a:r>
              <a:rPr dirty="0" spc="-5"/>
              <a:t>&lt;style&gt;</a:t>
            </a:r>
            <a:r>
              <a:rPr dirty="0" spc="25"/>
              <a:t> </a:t>
            </a:r>
            <a:r>
              <a:rPr dirty="0" spc="-5"/>
              <a:t>&lt;color&gt;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;</a:t>
            </a:r>
          </a:p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Ví</a:t>
            </a:r>
            <a:r>
              <a:rPr dirty="0" spc="-100" b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pc="-5" b="0">
                <a:solidFill>
                  <a:srgbClr val="000000"/>
                </a:solidFill>
                <a:latin typeface="Segoe UI"/>
                <a:cs typeface="Segoe UI"/>
              </a:rPr>
              <a:t>dụ</a:t>
            </a:r>
          </a:p>
          <a:p>
            <a:pPr lvl="1" marL="692150" indent="-309245">
              <a:lnSpc>
                <a:spcPct val="100000"/>
              </a:lnSpc>
              <a:buFont typeface="Arial"/>
              <a:buChar char="•"/>
              <a:tabLst>
                <a:tab pos="692150" algn="l"/>
                <a:tab pos="692785" algn="l"/>
              </a:tabLst>
            </a:pPr>
            <a:r>
              <a:rPr dirty="0" sz="1900" spc="-10" b="1">
                <a:solidFill>
                  <a:srgbClr val="FF6300"/>
                </a:solidFill>
                <a:latin typeface="Segoe UI"/>
                <a:cs typeface="Segoe UI"/>
              </a:rPr>
              <a:t>border-top: </a:t>
            </a:r>
            <a:r>
              <a:rPr dirty="0" sz="1900" spc="-15" b="1">
                <a:solidFill>
                  <a:srgbClr val="B12C2B"/>
                </a:solidFill>
                <a:latin typeface="Segoe UI"/>
                <a:cs typeface="Segoe UI"/>
              </a:rPr>
              <a:t>5px </a:t>
            </a:r>
            <a:r>
              <a:rPr dirty="0" sz="1900" spc="-10" b="1">
                <a:solidFill>
                  <a:srgbClr val="B12C2B"/>
                </a:solidFill>
                <a:latin typeface="Segoe UI"/>
                <a:cs typeface="Segoe UI"/>
              </a:rPr>
              <a:t>dotted</a:t>
            </a:r>
            <a:r>
              <a:rPr dirty="0" sz="1900" spc="-25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1900" spc="-10" b="1">
                <a:solidFill>
                  <a:srgbClr val="B12C2B"/>
                </a:solidFill>
                <a:latin typeface="Segoe UI"/>
                <a:cs typeface="Segoe UI"/>
              </a:rPr>
              <a:t>red;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099" y="3621532"/>
            <a:ext cx="8869045" cy="1808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Bạn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cũng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có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thể định nghĩa giá trị từng thuộc tính riêng</a:t>
            </a:r>
            <a:r>
              <a:rPr dirty="0" sz="2600" spc="-1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 spc="-5">
                <a:solidFill>
                  <a:srgbClr val="005242"/>
                </a:solidFill>
                <a:latin typeface="Segoe UI"/>
                <a:cs typeface="Segoe UI"/>
              </a:rPr>
              <a:t>lẻ.</a:t>
            </a:r>
            <a:endParaRPr sz="26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border-&lt;top|left|right|bottom&gt;-width:</a:t>
            </a:r>
            <a:r>
              <a:rPr dirty="0" sz="2200" spc="13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10" b="1">
                <a:solidFill>
                  <a:srgbClr val="B12C2B"/>
                </a:solidFill>
                <a:latin typeface="Segoe UI"/>
                <a:cs typeface="Segoe UI"/>
              </a:rPr>
              <a:t>&lt;width&gt;</a:t>
            </a:r>
            <a:endParaRPr sz="22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border-&lt;top|left|right|bottom&gt;-style:</a:t>
            </a:r>
            <a:r>
              <a:rPr dirty="0" sz="2200" spc="13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5" b="1">
                <a:solidFill>
                  <a:srgbClr val="B12C2B"/>
                </a:solidFill>
                <a:latin typeface="Segoe UI"/>
                <a:cs typeface="Segoe UI"/>
              </a:rPr>
              <a:t>&lt;style&gt;</a:t>
            </a:r>
            <a:endParaRPr sz="2200">
              <a:latin typeface="Segoe UI"/>
              <a:cs typeface="Segoe UI"/>
            </a:endParaRPr>
          </a:p>
          <a:p>
            <a:pPr lvl="1" marL="631190" indent="-309245">
              <a:lnSpc>
                <a:spcPts val="2630"/>
              </a:lnSpc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200" spc="-5" b="1">
                <a:solidFill>
                  <a:srgbClr val="FF6300"/>
                </a:solidFill>
                <a:latin typeface="Segoe UI"/>
                <a:cs typeface="Segoe UI"/>
              </a:rPr>
              <a:t>border-&lt;top|left|right|bottom&gt;-color:</a:t>
            </a:r>
            <a:r>
              <a:rPr dirty="0" sz="2200" spc="6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5" b="1">
                <a:solidFill>
                  <a:srgbClr val="B12C2B"/>
                </a:solidFill>
                <a:latin typeface="Segoe UI"/>
                <a:cs typeface="Segoe UI"/>
              </a:rPr>
              <a:t>&lt;color&gt;</a:t>
            </a:r>
            <a:endParaRPr sz="2200">
              <a:latin typeface="Segoe UI"/>
              <a:cs typeface="Segoe UI"/>
            </a:endParaRPr>
          </a:p>
          <a:p>
            <a:pPr marL="321945" indent="-309245">
              <a:lnSpc>
                <a:spcPts val="311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Ví</a:t>
            </a:r>
            <a:r>
              <a:rPr dirty="0" sz="2600" spc="-11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600">
                <a:solidFill>
                  <a:srgbClr val="005242"/>
                </a:solidFill>
                <a:latin typeface="Segoe UI"/>
                <a:cs typeface="Segoe UI"/>
              </a:rPr>
              <a:t>dụ:</a:t>
            </a:r>
            <a:endParaRPr sz="2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6500" y="5757468"/>
            <a:ext cx="5530215" cy="344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16245" algn="l"/>
              </a:tabLst>
            </a:pPr>
            <a:r>
              <a:rPr dirty="0" sz="2200" spc="-5" b="1" u="sng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200" spc="-5" b="1" u="sng">
                <a:solidFill>
                  <a:srgbClr val="B12C2B"/>
                </a:solidFill>
                <a:latin typeface="Segoe UI"/>
                <a:cs typeface="Segoe UI"/>
              </a:rPr>
              <a:t>	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471" y="5422188"/>
            <a:ext cx="3623945" cy="1016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border-top-width:</a:t>
            </a:r>
            <a:r>
              <a:rPr dirty="0" sz="2200" spc="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20" b="1">
                <a:solidFill>
                  <a:srgbClr val="B12C2B"/>
                </a:solidFill>
                <a:latin typeface="Segoe UI"/>
                <a:cs typeface="Segoe UI"/>
              </a:rPr>
              <a:t>5px;</a:t>
            </a:r>
            <a:endParaRPr sz="22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200" spc="-10" b="1">
                <a:solidFill>
                  <a:srgbClr val="FF6300"/>
                </a:solidFill>
                <a:latin typeface="Segoe UI"/>
                <a:cs typeface="Segoe UI"/>
              </a:rPr>
              <a:t>border-top-style:</a:t>
            </a:r>
            <a:r>
              <a:rPr dirty="0" sz="2200" spc="3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10" b="1">
                <a:solidFill>
                  <a:srgbClr val="B12C2B"/>
                </a:solidFill>
                <a:latin typeface="Segoe UI"/>
                <a:cs typeface="Segoe UI"/>
              </a:rPr>
              <a:t>dotted;</a:t>
            </a:r>
            <a:endParaRPr sz="22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200" spc="-5" b="1">
                <a:solidFill>
                  <a:srgbClr val="FF6300"/>
                </a:solidFill>
                <a:latin typeface="Segoe UI"/>
                <a:cs typeface="Segoe UI"/>
              </a:rPr>
              <a:t>border-top-color:</a:t>
            </a:r>
            <a:r>
              <a:rPr dirty="0" sz="2200" spc="4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00" spc="-10" b="1">
                <a:solidFill>
                  <a:srgbClr val="B12C2B"/>
                </a:solidFill>
                <a:latin typeface="Segoe UI"/>
                <a:cs typeface="Segoe UI"/>
              </a:rPr>
              <a:t>red;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88832" y="1152778"/>
            <a:ext cx="28943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22019" algn="l"/>
                <a:tab pos="2880995" algn="l"/>
              </a:tabLst>
            </a:pPr>
            <a:r>
              <a:rPr dirty="0" sz="1800" u="heavy">
                <a:latin typeface="Arial"/>
                <a:cs typeface="Arial"/>
              </a:rPr>
              <a:t> </a:t>
            </a:r>
            <a:r>
              <a:rPr dirty="0" sz="1800" u="heavy">
                <a:latin typeface="Arial"/>
                <a:cs typeface="Arial"/>
              </a:rPr>
              <a:t>	</a:t>
            </a:r>
            <a:r>
              <a:rPr dirty="0" sz="1800" spc="-5" u="heavy">
                <a:latin typeface="Arial"/>
                <a:cs typeface="Arial"/>
              </a:rPr>
              <a:t>border-top	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6002" y="2834640"/>
            <a:ext cx="14592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border-bottom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42146" y="1536725"/>
            <a:ext cx="254000" cy="12039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b</a:t>
            </a: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rd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r-</a:t>
            </a:r>
            <a:r>
              <a:rPr dirty="0" sz="1800">
                <a:latin typeface="Arial"/>
                <a:cs typeface="Arial"/>
              </a:rPr>
              <a:t>ri</a:t>
            </a:r>
            <a:r>
              <a:rPr dirty="0" sz="1800" spc="-10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03646" y="1605889"/>
            <a:ext cx="254000" cy="10642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b</a:t>
            </a: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rd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r-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91420" y="1482089"/>
            <a:ext cx="103505" cy="2023110"/>
          </a:xfrm>
          <a:custGeom>
            <a:avLst/>
            <a:gdLst/>
            <a:ahLst/>
            <a:cxnLst/>
            <a:rect l="l" t="t" r="r" b="b"/>
            <a:pathLst>
              <a:path w="103504" h="2023110">
                <a:moveTo>
                  <a:pt x="51688" y="25236"/>
                </a:moveTo>
                <a:lnTo>
                  <a:pt x="45338" y="36122"/>
                </a:lnTo>
                <a:lnTo>
                  <a:pt x="45338" y="2023110"/>
                </a:lnTo>
                <a:lnTo>
                  <a:pt x="58038" y="2023110"/>
                </a:lnTo>
                <a:lnTo>
                  <a:pt x="58038" y="36122"/>
                </a:lnTo>
                <a:lnTo>
                  <a:pt x="51688" y="25236"/>
                </a:lnTo>
                <a:close/>
              </a:path>
              <a:path w="103504" h="2023110">
                <a:moveTo>
                  <a:pt x="51688" y="0"/>
                </a:moveTo>
                <a:lnTo>
                  <a:pt x="0" y="88646"/>
                </a:lnTo>
                <a:lnTo>
                  <a:pt x="1015" y="92583"/>
                </a:lnTo>
                <a:lnTo>
                  <a:pt x="7111" y="96138"/>
                </a:lnTo>
                <a:lnTo>
                  <a:pt x="10922" y="95123"/>
                </a:lnTo>
                <a:lnTo>
                  <a:pt x="45338" y="36122"/>
                </a:lnTo>
                <a:lnTo>
                  <a:pt x="45338" y="12700"/>
                </a:lnTo>
                <a:lnTo>
                  <a:pt x="59094" y="12700"/>
                </a:lnTo>
                <a:lnTo>
                  <a:pt x="51688" y="0"/>
                </a:lnTo>
                <a:close/>
              </a:path>
              <a:path w="103504" h="2023110">
                <a:moveTo>
                  <a:pt x="59094" y="12700"/>
                </a:moveTo>
                <a:lnTo>
                  <a:pt x="58038" y="12700"/>
                </a:lnTo>
                <a:lnTo>
                  <a:pt x="58038" y="36122"/>
                </a:lnTo>
                <a:lnTo>
                  <a:pt x="92455" y="95123"/>
                </a:lnTo>
                <a:lnTo>
                  <a:pt x="96265" y="96138"/>
                </a:lnTo>
                <a:lnTo>
                  <a:pt x="102361" y="92583"/>
                </a:lnTo>
                <a:lnTo>
                  <a:pt x="103377" y="88646"/>
                </a:lnTo>
                <a:lnTo>
                  <a:pt x="59094" y="12700"/>
                </a:lnTo>
                <a:close/>
              </a:path>
              <a:path w="103504" h="2023110">
                <a:moveTo>
                  <a:pt x="58038" y="12700"/>
                </a:moveTo>
                <a:lnTo>
                  <a:pt x="45338" y="12700"/>
                </a:lnTo>
                <a:lnTo>
                  <a:pt x="45338" y="36122"/>
                </a:lnTo>
                <a:lnTo>
                  <a:pt x="51689" y="25236"/>
                </a:lnTo>
                <a:lnTo>
                  <a:pt x="46227" y="15875"/>
                </a:lnTo>
                <a:lnTo>
                  <a:pt x="58038" y="15875"/>
                </a:lnTo>
                <a:lnTo>
                  <a:pt x="58038" y="12700"/>
                </a:lnTo>
                <a:close/>
              </a:path>
              <a:path w="103504" h="2023110">
                <a:moveTo>
                  <a:pt x="58038" y="15875"/>
                </a:moveTo>
                <a:lnTo>
                  <a:pt x="57150" y="15875"/>
                </a:lnTo>
                <a:lnTo>
                  <a:pt x="51688" y="25236"/>
                </a:lnTo>
                <a:lnTo>
                  <a:pt x="58038" y="36122"/>
                </a:lnTo>
                <a:lnTo>
                  <a:pt x="58038" y="15875"/>
                </a:lnTo>
                <a:close/>
              </a:path>
              <a:path w="103504" h="2023110">
                <a:moveTo>
                  <a:pt x="57150" y="15875"/>
                </a:moveTo>
                <a:lnTo>
                  <a:pt x="46227" y="15875"/>
                </a:lnTo>
                <a:lnTo>
                  <a:pt x="51688" y="25236"/>
                </a:lnTo>
                <a:lnTo>
                  <a:pt x="57150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24400" y="3505200"/>
            <a:ext cx="4911725" cy="0"/>
          </a:xfrm>
          <a:custGeom>
            <a:avLst/>
            <a:gdLst/>
            <a:ahLst/>
            <a:cxnLst/>
            <a:rect l="l" t="t" r="r" b="b"/>
            <a:pathLst>
              <a:path w="4911725" h="0">
                <a:moveTo>
                  <a:pt x="4911471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08284" y="1482089"/>
            <a:ext cx="103505" cy="4537710"/>
          </a:xfrm>
          <a:custGeom>
            <a:avLst/>
            <a:gdLst/>
            <a:ahLst/>
            <a:cxnLst/>
            <a:rect l="l" t="t" r="r" b="b"/>
            <a:pathLst>
              <a:path w="103504" h="4537710">
                <a:moveTo>
                  <a:pt x="51689" y="25236"/>
                </a:moveTo>
                <a:lnTo>
                  <a:pt x="45339" y="36122"/>
                </a:lnTo>
                <a:lnTo>
                  <a:pt x="45339" y="4537710"/>
                </a:lnTo>
                <a:lnTo>
                  <a:pt x="58039" y="4537710"/>
                </a:lnTo>
                <a:lnTo>
                  <a:pt x="58039" y="36122"/>
                </a:lnTo>
                <a:lnTo>
                  <a:pt x="51689" y="25236"/>
                </a:lnTo>
                <a:close/>
              </a:path>
              <a:path w="103504" h="4537710">
                <a:moveTo>
                  <a:pt x="51689" y="0"/>
                </a:moveTo>
                <a:lnTo>
                  <a:pt x="0" y="88646"/>
                </a:lnTo>
                <a:lnTo>
                  <a:pt x="1016" y="92583"/>
                </a:lnTo>
                <a:lnTo>
                  <a:pt x="7112" y="96138"/>
                </a:lnTo>
                <a:lnTo>
                  <a:pt x="10922" y="95123"/>
                </a:lnTo>
                <a:lnTo>
                  <a:pt x="45339" y="36122"/>
                </a:lnTo>
                <a:lnTo>
                  <a:pt x="45339" y="12573"/>
                </a:lnTo>
                <a:lnTo>
                  <a:pt x="59020" y="12573"/>
                </a:lnTo>
                <a:lnTo>
                  <a:pt x="51689" y="0"/>
                </a:lnTo>
                <a:close/>
              </a:path>
              <a:path w="103504" h="4537710">
                <a:moveTo>
                  <a:pt x="59020" y="12573"/>
                </a:moveTo>
                <a:lnTo>
                  <a:pt x="58039" y="12573"/>
                </a:lnTo>
                <a:lnTo>
                  <a:pt x="58039" y="36122"/>
                </a:lnTo>
                <a:lnTo>
                  <a:pt x="92456" y="95123"/>
                </a:lnTo>
                <a:lnTo>
                  <a:pt x="96266" y="96138"/>
                </a:lnTo>
                <a:lnTo>
                  <a:pt x="102362" y="92583"/>
                </a:lnTo>
                <a:lnTo>
                  <a:pt x="103378" y="88646"/>
                </a:lnTo>
                <a:lnTo>
                  <a:pt x="59020" y="12573"/>
                </a:lnTo>
                <a:close/>
              </a:path>
              <a:path w="103504" h="4537710">
                <a:moveTo>
                  <a:pt x="58039" y="12573"/>
                </a:moveTo>
                <a:lnTo>
                  <a:pt x="45339" y="12573"/>
                </a:lnTo>
                <a:lnTo>
                  <a:pt x="45339" y="36122"/>
                </a:lnTo>
                <a:lnTo>
                  <a:pt x="51689" y="25236"/>
                </a:lnTo>
                <a:lnTo>
                  <a:pt x="46228" y="15875"/>
                </a:lnTo>
                <a:lnTo>
                  <a:pt x="58039" y="15875"/>
                </a:lnTo>
                <a:lnTo>
                  <a:pt x="58039" y="12573"/>
                </a:lnTo>
                <a:close/>
              </a:path>
              <a:path w="103504" h="4537710">
                <a:moveTo>
                  <a:pt x="58039" y="15875"/>
                </a:moveTo>
                <a:lnTo>
                  <a:pt x="57150" y="15875"/>
                </a:lnTo>
                <a:lnTo>
                  <a:pt x="51689" y="25236"/>
                </a:lnTo>
                <a:lnTo>
                  <a:pt x="58039" y="36122"/>
                </a:lnTo>
                <a:lnTo>
                  <a:pt x="58039" y="15875"/>
                </a:lnTo>
                <a:close/>
              </a:path>
              <a:path w="103504" h="4537710">
                <a:moveTo>
                  <a:pt x="57150" y="15875"/>
                </a:moveTo>
                <a:lnTo>
                  <a:pt x="46228" y="15875"/>
                </a:lnTo>
                <a:lnTo>
                  <a:pt x="51689" y="25236"/>
                </a:lnTo>
                <a:lnTo>
                  <a:pt x="57150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24400" y="5410200"/>
            <a:ext cx="304800" cy="1219200"/>
          </a:xfrm>
          <a:custGeom>
            <a:avLst/>
            <a:gdLst/>
            <a:ahLst/>
            <a:cxnLst/>
            <a:rect l="l" t="t" r="r" b="b"/>
            <a:pathLst>
              <a:path w="304800" h="1219200">
                <a:moveTo>
                  <a:pt x="0" y="0"/>
                </a:moveTo>
                <a:lnTo>
                  <a:pt x="59334" y="2004"/>
                </a:lnTo>
                <a:lnTo>
                  <a:pt x="107775" y="7461"/>
                </a:lnTo>
                <a:lnTo>
                  <a:pt x="140428" y="15537"/>
                </a:lnTo>
                <a:lnTo>
                  <a:pt x="152400" y="25400"/>
                </a:lnTo>
                <a:lnTo>
                  <a:pt x="152400" y="584200"/>
                </a:lnTo>
                <a:lnTo>
                  <a:pt x="164371" y="594089"/>
                </a:lnTo>
                <a:lnTo>
                  <a:pt x="197024" y="602162"/>
                </a:lnTo>
                <a:lnTo>
                  <a:pt x="245465" y="607604"/>
                </a:lnTo>
                <a:lnTo>
                  <a:pt x="304800" y="609600"/>
                </a:lnTo>
                <a:lnTo>
                  <a:pt x="245465" y="611595"/>
                </a:lnTo>
                <a:lnTo>
                  <a:pt x="197024" y="617037"/>
                </a:lnTo>
                <a:lnTo>
                  <a:pt x="164371" y="625110"/>
                </a:lnTo>
                <a:lnTo>
                  <a:pt x="152400" y="635000"/>
                </a:lnTo>
                <a:lnTo>
                  <a:pt x="152400" y="1193800"/>
                </a:lnTo>
                <a:lnTo>
                  <a:pt x="140428" y="1203689"/>
                </a:lnTo>
                <a:lnTo>
                  <a:pt x="107775" y="1211762"/>
                </a:lnTo>
                <a:lnTo>
                  <a:pt x="59334" y="1217204"/>
                </a:lnTo>
                <a:lnTo>
                  <a:pt x="0" y="12192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1125" y="6359474"/>
            <a:ext cx="269875" cy="270510"/>
          </a:xfrm>
          <a:custGeom>
            <a:avLst/>
            <a:gdLst/>
            <a:ahLst/>
            <a:cxnLst/>
            <a:rect l="l" t="t" r="r" b="b"/>
            <a:pathLst>
              <a:path w="269875" h="270509">
                <a:moveTo>
                  <a:pt x="269875" y="0"/>
                </a:moveTo>
                <a:lnTo>
                  <a:pt x="53975" y="53987"/>
                </a:lnTo>
                <a:lnTo>
                  <a:pt x="0" y="269925"/>
                </a:lnTo>
                <a:lnTo>
                  <a:pt x="2698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38800" y="914400"/>
            <a:ext cx="6172200" cy="5715000"/>
          </a:xfrm>
          <a:custGeom>
            <a:avLst/>
            <a:gdLst/>
            <a:ahLst/>
            <a:cxnLst/>
            <a:rect l="l" t="t" r="r" b="b"/>
            <a:pathLst>
              <a:path w="6172200" h="5715000">
                <a:moveTo>
                  <a:pt x="5902325" y="5715000"/>
                </a:moveTo>
                <a:lnTo>
                  <a:pt x="5956300" y="5499061"/>
                </a:lnTo>
                <a:lnTo>
                  <a:pt x="6172200" y="5445074"/>
                </a:lnTo>
                <a:lnTo>
                  <a:pt x="5902325" y="5715000"/>
                </a:lnTo>
                <a:lnTo>
                  <a:pt x="0" y="5715000"/>
                </a:lnTo>
                <a:lnTo>
                  <a:pt x="0" y="0"/>
                </a:lnTo>
                <a:lnTo>
                  <a:pt x="6172200" y="0"/>
                </a:lnTo>
                <a:lnTo>
                  <a:pt x="6172200" y="5445074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1308" y="213359"/>
            <a:ext cx="8275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1160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4227" y="213359"/>
            <a:ext cx="172973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66288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VỀ</a:t>
            </a:r>
            <a:r>
              <a:rPr dirty="0" spc="509"/>
              <a:t> </a:t>
            </a:r>
            <a:r>
              <a:rPr dirty="0"/>
              <a:t>BORDER</a:t>
            </a:r>
            <a:endParaRPr sz="3200"/>
          </a:p>
        </p:txBody>
      </p:sp>
      <p:sp>
        <p:nvSpPr>
          <p:cNvPr id="14" name="object 14"/>
          <p:cNvSpPr/>
          <p:nvPr/>
        </p:nvSpPr>
        <p:spPr>
          <a:xfrm>
            <a:off x="381000" y="1600200"/>
            <a:ext cx="4619625" cy="34937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91200" y="990561"/>
            <a:ext cx="5410200" cy="54216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2600" y="5486400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 h="0">
                <a:moveTo>
                  <a:pt x="6572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62600" y="3505200"/>
            <a:ext cx="0" cy="1981200"/>
          </a:xfrm>
          <a:custGeom>
            <a:avLst/>
            <a:gdLst/>
            <a:ahLst/>
            <a:cxnLst/>
            <a:rect l="l" t="t" r="r" b="b"/>
            <a:pathLst>
              <a:path w="0" h="1981200">
                <a:moveTo>
                  <a:pt x="0" y="1981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00600" y="3453510"/>
            <a:ext cx="762000" cy="103505"/>
          </a:xfrm>
          <a:custGeom>
            <a:avLst/>
            <a:gdLst/>
            <a:ahLst/>
            <a:cxnLst/>
            <a:rect l="l" t="t" r="r" b="b"/>
            <a:pathLst>
              <a:path w="7620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7620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762000" h="103504">
                <a:moveTo>
                  <a:pt x="762000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762000" y="58038"/>
                </a:lnTo>
                <a:lnTo>
                  <a:pt x="762000" y="45338"/>
                </a:lnTo>
                <a:close/>
              </a:path>
              <a:path w="7620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7620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7620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29225" y="57150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9906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29225" y="4114800"/>
            <a:ext cx="0" cy="1600200"/>
          </a:xfrm>
          <a:custGeom>
            <a:avLst/>
            <a:gdLst/>
            <a:ahLst/>
            <a:cxnLst/>
            <a:rect l="l" t="t" r="r" b="b"/>
            <a:pathLst>
              <a:path w="0" h="1600200">
                <a:moveTo>
                  <a:pt x="0" y="1600200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72025" y="4063110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4572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457200" h="103504">
                <a:moveTo>
                  <a:pt x="457200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57200" y="58038"/>
                </a:lnTo>
                <a:lnTo>
                  <a:pt x="457200" y="45338"/>
                </a:lnTo>
                <a:close/>
              </a:path>
              <a:path w="4572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4572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4572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0400" y="4495825"/>
            <a:ext cx="4495800" cy="160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58152" y="4496308"/>
            <a:ext cx="4448175" cy="1600835"/>
          </a:xfrm>
          <a:custGeom>
            <a:avLst/>
            <a:gdLst/>
            <a:ahLst/>
            <a:cxnLst/>
            <a:rect l="l" t="t" r="r" b="b"/>
            <a:pathLst>
              <a:path w="4448175" h="1600835">
                <a:moveTo>
                  <a:pt x="4013962" y="0"/>
                </a:moveTo>
                <a:lnTo>
                  <a:pt x="434086" y="0"/>
                </a:lnTo>
                <a:lnTo>
                  <a:pt x="386781" y="2548"/>
                </a:lnTo>
                <a:lnTo>
                  <a:pt x="340953" y="10016"/>
                </a:lnTo>
                <a:lnTo>
                  <a:pt x="296867" y="22139"/>
                </a:lnTo>
                <a:lnTo>
                  <a:pt x="254787" y="38652"/>
                </a:lnTo>
                <a:lnTo>
                  <a:pt x="214978" y="59290"/>
                </a:lnTo>
                <a:lnTo>
                  <a:pt x="177704" y="83787"/>
                </a:lnTo>
                <a:lnTo>
                  <a:pt x="143231" y="111879"/>
                </a:lnTo>
                <a:lnTo>
                  <a:pt x="111822" y="143300"/>
                </a:lnTo>
                <a:lnTo>
                  <a:pt x="83742" y="177786"/>
                </a:lnTo>
                <a:lnTo>
                  <a:pt x="59257" y="215072"/>
                </a:lnTo>
                <a:lnTo>
                  <a:pt x="38630" y="254891"/>
                </a:lnTo>
                <a:lnTo>
                  <a:pt x="22126" y="296980"/>
                </a:lnTo>
                <a:lnTo>
                  <a:pt x="10010" y="341074"/>
                </a:lnTo>
                <a:lnTo>
                  <a:pt x="2546" y="386906"/>
                </a:lnTo>
                <a:lnTo>
                  <a:pt x="0" y="434213"/>
                </a:lnTo>
                <a:lnTo>
                  <a:pt x="0" y="1166088"/>
                </a:lnTo>
                <a:lnTo>
                  <a:pt x="2546" y="1213394"/>
                </a:lnTo>
                <a:lnTo>
                  <a:pt x="10010" y="1259223"/>
                </a:lnTo>
                <a:lnTo>
                  <a:pt x="22126" y="1303312"/>
                </a:lnTo>
                <a:lnTo>
                  <a:pt x="38630" y="1345396"/>
                </a:lnTo>
                <a:lnTo>
                  <a:pt x="59257" y="1385209"/>
                </a:lnTo>
                <a:lnTo>
                  <a:pt x="83742" y="1422487"/>
                </a:lnTo>
                <a:lnTo>
                  <a:pt x="111822" y="1456966"/>
                </a:lnTo>
                <a:lnTo>
                  <a:pt x="143231" y="1488380"/>
                </a:lnTo>
                <a:lnTo>
                  <a:pt x="177704" y="1516464"/>
                </a:lnTo>
                <a:lnTo>
                  <a:pt x="214978" y="1540954"/>
                </a:lnTo>
                <a:lnTo>
                  <a:pt x="254787" y="1561586"/>
                </a:lnTo>
                <a:lnTo>
                  <a:pt x="296867" y="1578093"/>
                </a:lnTo>
                <a:lnTo>
                  <a:pt x="340953" y="1590212"/>
                </a:lnTo>
                <a:lnTo>
                  <a:pt x="386781" y="1597678"/>
                </a:lnTo>
                <a:lnTo>
                  <a:pt x="434086" y="1600225"/>
                </a:lnTo>
                <a:lnTo>
                  <a:pt x="4013962" y="1600225"/>
                </a:lnTo>
                <a:lnTo>
                  <a:pt x="4061266" y="1597678"/>
                </a:lnTo>
                <a:lnTo>
                  <a:pt x="4107094" y="1590212"/>
                </a:lnTo>
                <a:lnTo>
                  <a:pt x="4151180" y="1578093"/>
                </a:lnTo>
                <a:lnTo>
                  <a:pt x="4193260" y="1561586"/>
                </a:lnTo>
                <a:lnTo>
                  <a:pt x="4233069" y="1540954"/>
                </a:lnTo>
                <a:lnTo>
                  <a:pt x="4270343" y="1516464"/>
                </a:lnTo>
                <a:lnTo>
                  <a:pt x="4304816" y="1488380"/>
                </a:lnTo>
                <a:lnTo>
                  <a:pt x="4336225" y="1456966"/>
                </a:lnTo>
                <a:lnTo>
                  <a:pt x="4364305" y="1422487"/>
                </a:lnTo>
                <a:lnTo>
                  <a:pt x="4388790" y="1385209"/>
                </a:lnTo>
                <a:lnTo>
                  <a:pt x="4409417" y="1345396"/>
                </a:lnTo>
                <a:lnTo>
                  <a:pt x="4425921" y="1303312"/>
                </a:lnTo>
                <a:lnTo>
                  <a:pt x="4438037" y="1259223"/>
                </a:lnTo>
                <a:lnTo>
                  <a:pt x="4445501" y="1213394"/>
                </a:lnTo>
                <a:lnTo>
                  <a:pt x="4448048" y="1166088"/>
                </a:lnTo>
                <a:lnTo>
                  <a:pt x="4448048" y="434213"/>
                </a:lnTo>
                <a:lnTo>
                  <a:pt x="4445501" y="386906"/>
                </a:lnTo>
                <a:lnTo>
                  <a:pt x="4438037" y="341074"/>
                </a:lnTo>
                <a:lnTo>
                  <a:pt x="4425921" y="296980"/>
                </a:lnTo>
                <a:lnTo>
                  <a:pt x="4409417" y="254891"/>
                </a:lnTo>
                <a:lnTo>
                  <a:pt x="4388790" y="215072"/>
                </a:lnTo>
                <a:lnTo>
                  <a:pt x="4364305" y="177786"/>
                </a:lnTo>
                <a:lnTo>
                  <a:pt x="4336225" y="143300"/>
                </a:lnTo>
                <a:lnTo>
                  <a:pt x="4304816" y="111879"/>
                </a:lnTo>
                <a:lnTo>
                  <a:pt x="4270343" y="83787"/>
                </a:lnTo>
                <a:lnTo>
                  <a:pt x="4233069" y="59290"/>
                </a:lnTo>
                <a:lnTo>
                  <a:pt x="4193260" y="38652"/>
                </a:lnTo>
                <a:lnTo>
                  <a:pt x="4151180" y="22139"/>
                </a:lnTo>
                <a:lnTo>
                  <a:pt x="4107094" y="10016"/>
                </a:lnTo>
                <a:lnTo>
                  <a:pt x="4061266" y="2548"/>
                </a:lnTo>
                <a:lnTo>
                  <a:pt x="4013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58152" y="4496308"/>
            <a:ext cx="4448175" cy="1600835"/>
          </a:xfrm>
          <a:custGeom>
            <a:avLst/>
            <a:gdLst/>
            <a:ahLst/>
            <a:cxnLst/>
            <a:rect l="l" t="t" r="r" b="b"/>
            <a:pathLst>
              <a:path w="4448175" h="1600835">
                <a:moveTo>
                  <a:pt x="0" y="434213"/>
                </a:moveTo>
                <a:lnTo>
                  <a:pt x="2546" y="386906"/>
                </a:lnTo>
                <a:lnTo>
                  <a:pt x="10010" y="341074"/>
                </a:lnTo>
                <a:lnTo>
                  <a:pt x="22126" y="296980"/>
                </a:lnTo>
                <a:lnTo>
                  <a:pt x="38630" y="254891"/>
                </a:lnTo>
                <a:lnTo>
                  <a:pt x="59257" y="215072"/>
                </a:lnTo>
                <a:lnTo>
                  <a:pt x="83742" y="177786"/>
                </a:lnTo>
                <a:lnTo>
                  <a:pt x="111822" y="143300"/>
                </a:lnTo>
                <a:lnTo>
                  <a:pt x="143231" y="111879"/>
                </a:lnTo>
                <a:lnTo>
                  <a:pt x="177704" y="83787"/>
                </a:lnTo>
                <a:lnTo>
                  <a:pt x="214978" y="59290"/>
                </a:lnTo>
                <a:lnTo>
                  <a:pt x="254787" y="38652"/>
                </a:lnTo>
                <a:lnTo>
                  <a:pt x="296867" y="22139"/>
                </a:lnTo>
                <a:lnTo>
                  <a:pt x="340953" y="10016"/>
                </a:lnTo>
                <a:lnTo>
                  <a:pt x="386781" y="2548"/>
                </a:lnTo>
                <a:lnTo>
                  <a:pt x="434086" y="0"/>
                </a:lnTo>
                <a:lnTo>
                  <a:pt x="4013962" y="0"/>
                </a:lnTo>
                <a:lnTo>
                  <a:pt x="4061266" y="2548"/>
                </a:lnTo>
                <a:lnTo>
                  <a:pt x="4107094" y="10016"/>
                </a:lnTo>
                <a:lnTo>
                  <a:pt x="4151180" y="22139"/>
                </a:lnTo>
                <a:lnTo>
                  <a:pt x="4193260" y="38652"/>
                </a:lnTo>
                <a:lnTo>
                  <a:pt x="4233069" y="59290"/>
                </a:lnTo>
                <a:lnTo>
                  <a:pt x="4270343" y="83787"/>
                </a:lnTo>
                <a:lnTo>
                  <a:pt x="4304816" y="111879"/>
                </a:lnTo>
                <a:lnTo>
                  <a:pt x="4336225" y="143300"/>
                </a:lnTo>
                <a:lnTo>
                  <a:pt x="4364305" y="177786"/>
                </a:lnTo>
                <a:lnTo>
                  <a:pt x="4388790" y="215072"/>
                </a:lnTo>
                <a:lnTo>
                  <a:pt x="4409417" y="254891"/>
                </a:lnTo>
                <a:lnTo>
                  <a:pt x="4425921" y="296980"/>
                </a:lnTo>
                <a:lnTo>
                  <a:pt x="4438037" y="341074"/>
                </a:lnTo>
                <a:lnTo>
                  <a:pt x="4445501" y="386906"/>
                </a:lnTo>
                <a:lnTo>
                  <a:pt x="4448048" y="434213"/>
                </a:lnTo>
                <a:lnTo>
                  <a:pt x="4448048" y="1166088"/>
                </a:lnTo>
                <a:lnTo>
                  <a:pt x="4445501" y="1213394"/>
                </a:lnTo>
                <a:lnTo>
                  <a:pt x="4438037" y="1259223"/>
                </a:lnTo>
                <a:lnTo>
                  <a:pt x="4425921" y="1303312"/>
                </a:lnTo>
                <a:lnTo>
                  <a:pt x="4409417" y="1345396"/>
                </a:lnTo>
                <a:lnTo>
                  <a:pt x="4388790" y="1385209"/>
                </a:lnTo>
                <a:lnTo>
                  <a:pt x="4364305" y="1422487"/>
                </a:lnTo>
                <a:lnTo>
                  <a:pt x="4336225" y="1456966"/>
                </a:lnTo>
                <a:lnTo>
                  <a:pt x="4304816" y="1488380"/>
                </a:lnTo>
                <a:lnTo>
                  <a:pt x="4270343" y="1516464"/>
                </a:lnTo>
                <a:lnTo>
                  <a:pt x="4233069" y="1540954"/>
                </a:lnTo>
                <a:lnTo>
                  <a:pt x="4193260" y="1561586"/>
                </a:lnTo>
                <a:lnTo>
                  <a:pt x="4151180" y="1578093"/>
                </a:lnTo>
                <a:lnTo>
                  <a:pt x="4107094" y="1590212"/>
                </a:lnTo>
                <a:lnTo>
                  <a:pt x="4061266" y="1597678"/>
                </a:lnTo>
                <a:lnTo>
                  <a:pt x="4013962" y="1600225"/>
                </a:lnTo>
                <a:lnTo>
                  <a:pt x="434086" y="1600225"/>
                </a:lnTo>
                <a:lnTo>
                  <a:pt x="386781" y="1597678"/>
                </a:lnTo>
                <a:lnTo>
                  <a:pt x="340953" y="1590212"/>
                </a:lnTo>
                <a:lnTo>
                  <a:pt x="296867" y="1578093"/>
                </a:lnTo>
                <a:lnTo>
                  <a:pt x="254787" y="1561586"/>
                </a:lnTo>
                <a:lnTo>
                  <a:pt x="214978" y="1540954"/>
                </a:lnTo>
                <a:lnTo>
                  <a:pt x="177704" y="1516464"/>
                </a:lnTo>
                <a:lnTo>
                  <a:pt x="143231" y="1488380"/>
                </a:lnTo>
                <a:lnTo>
                  <a:pt x="111822" y="1456966"/>
                </a:lnTo>
                <a:lnTo>
                  <a:pt x="83742" y="1422487"/>
                </a:lnTo>
                <a:lnTo>
                  <a:pt x="59257" y="1385209"/>
                </a:lnTo>
                <a:lnTo>
                  <a:pt x="38630" y="1345396"/>
                </a:lnTo>
                <a:lnTo>
                  <a:pt x="22126" y="1303312"/>
                </a:lnTo>
                <a:lnTo>
                  <a:pt x="10010" y="1259223"/>
                </a:lnTo>
                <a:lnTo>
                  <a:pt x="2546" y="1213394"/>
                </a:lnTo>
                <a:lnTo>
                  <a:pt x="0" y="1166088"/>
                </a:lnTo>
                <a:lnTo>
                  <a:pt x="0" y="434213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58152" y="4496308"/>
            <a:ext cx="527685" cy="533400"/>
          </a:xfrm>
          <a:custGeom>
            <a:avLst/>
            <a:gdLst/>
            <a:ahLst/>
            <a:cxnLst/>
            <a:rect l="l" t="t" r="r" b="b"/>
            <a:pathLst>
              <a:path w="527684" h="533400">
                <a:moveTo>
                  <a:pt x="263778" y="0"/>
                </a:moveTo>
                <a:lnTo>
                  <a:pt x="216367" y="4296"/>
                </a:lnTo>
                <a:lnTo>
                  <a:pt x="171742" y="16682"/>
                </a:lnTo>
                <a:lnTo>
                  <a:pt x="130650" y="36406"/>
                </a:lnTo>
                <a:lnTo>
                  <a:pt x="93834" y="62716"/>
                </a:lnTo>
                <a:lnTo>
                  <a:pt x="62041" y="94858"/>
                </a:lnTo>
                <a:lnTo>
                  <a:pt x="36016" y="132080"/>
                </a:lnTo>
                <a:lnTo>
                  <a:pt x="16504" y="173629"/>
                </a:lnTo>
                <a:lnTo>
                  <a:pt x="4250" y="218753"/>
                </a:lnTo>
                <a:lnTo>
                  <a:pt x="0" y="266700"/>
                </a:lnTo>
                <a:lnTo>
                  <a:pt x="4250" y="314646"/>
                </a:lnTo>
                <a:lnTo>
                  <a:pt x="16504" y="359770"/>
                </a:lnTo>
                <a:lnTo>
                  <a:pt x="36016" y="401319"/>
                </a:lnTo>
                <a:lnTo>
                  <a:pt x="62041" y="438541"/>
                </a:lnTo>
                <a:lnTo>
                  <a:pt x="93834" y="470683"/>
                </a:lnTo>
                <a:lnTo>
                  <a:pt x="130650" y="496993"/>
                </a:lnTo>
                <a:lnTo>
                  <a:pt x="171742" y="516717"/>
                </a:lnTo>
                <a:lnTo>
                  <a:pt x="216367" y="529103"/>
                </a:lnTo>
                <a:lnTo>
                  <a:pt x="263778" y="533400"/>
                </a:lnTo>
                <a:lnTo>
                  <a:pt x="311228" y="529103"/>
                </a:lnTo>
                <a:lnTo>
                  <a:pt x="355882" y="516717"/>
                </a:lnTo>
                <a:lnTo>
                  <a:pt x="396997" y="496993"/>
                </a:lnTo>
                <a:lnTo>
                  <a:pt x="433828" y="470683"/>
                </a:lnTo>
                <a:lnTo>
                  <a:pt x="465632" y="438541"/>
                </a:lnTo>
                <a:lnTo>
                  <a:pt x="491664" y="401319"/>
                </a:lnTo>
                <a:lnTo>
                  <a:pt x="511179" y="359770"/>
                </a:lnTo>
                <a:lnTo>
                  <a:pt x="523434" y="314646"/>
                </a:lnTo>
                <a:lnTo>
                  <a:pt x="527684" y="266700"/>
                </a:lnTo>
                <a:lnTo>
                  <a:pt x="523434" y="218753"/>
                </a:lnTo>
                <a:lnTo>
                  <a:pt x="511179" y="173629"/>
                </a:lnTo>
                <a:lnTo>
                  <a:pt x="491664" y="132080"/>
                </a:lnTo>
                <a:lnTo>
                  <a:pt x="465632" y="94858"/>
                </a:lnTo>
                <a:lnTo>
                  <a:pt x="433828" y="62716"/>
                </a:lnTo>
                <a:lnTo>
                  <a:pt x="396997" y="36406"/>
                </a:lnTo>
                <a:lnTo>
                  <a:pt x="355882" y="16682"/>
                </a:lnTo>
                <a:lnTo>
                  <a:pt x="311228" y="4296"/>
                </a:lnTo>
                <a:lnTo>
                  <a:pt x="263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58152" y="4496308"/>
            <a:ext cx="527685" cy="533400"/>
          </a:xfrm>
          <a:custGeom>
            <a:avLst/>
            <a:gdLst/>
            <a:ahLst/>
            <a:cxnLst/>
            <a:rect l="l" t="t" r="r" b="b"/>
            <a:pathLst>
              <a:path w="527684" h="533400">
                <a:moveTo>
                  <a:pt x="0" y="266700"/>
                </a:moveTo>
                <a:lnTo>
                  <a:pt x="4250" y="218753"/>
                </a:lnTo>
                <a:lnTo>
                  <a:pt x="16504" y="173629"/>
                </a:lnTo>
                <a:lnTo>
                  <a:pt x="36016" y="132080"/>
                </a:lnTo>
                <a:lnTo>
                  <a:pt x="62041" y="94858"/>
                </a:lnTo>
                <a:lnTo>
                  <a:pt x="93834" y="62716"/>
                </a:lnTo>
                <a:lnTo>
                  <a:pt x="130650" y="36406"/>
                </a:lnTo>
                <a:lnTo>
                  <a:pt x="171742" y="16682"/>
                </a:lnTo>
                <a:lnTo>
                  <a:pt x="216367" y="4296"/>
                </a:lnTo>
                <a:lnTo>
                  <a:pt x="263778" y="0"/>
                </a:lnTo>
                <a:lnTo>
                  <a:pt x="311228" y="4296"/>
                </a:lnTo>
                <a:lnTo>
                  <a:pt x="355882" y="16682"/>
                </a:lnTo>
                <a:lnTo>
                  <a:pt x="396997" y="36406"/>
                </a:lnTo>
                <a:lnTo>
                  <a:pt x="433828" y="62716"/>
                </a:lnTo>
                <a:lnTo>
                  <a:pt x="465632" y="94858"/>
                </a:lnTo>
                <a:lnTo>
                  <a:pt x="491664" y="132080"/>
                </a:lnTo>
                <a:lnTo>
                  <a:pt x="511179" y="173629"/>
                </a:lnTo>
                <a:lnTo>
                  <a:pt x="523434" y="218753"/>
                </a:lnTo>
                <a:lnTo>
                  <a:pt x="527684" y="266700"/>
                </a:lnTo>
                <a:lnTo>
                  <a:pt x="523434" y="314646"/>
                </a:lnTo>
                <a:lnTo>
                  <a:pt x="511179" y="359770"/>
                </a:lnTo>
                <a:lnTo>
                  <a:pt x="491664" y="401319"/>
                </a:lnTo>
                <a:lnTo>
                  <a:pt x="465632" y="438541"/>
                </a:lnTo>
                <a:lnTo>
                  <a:pt x="433828" y="470683"/>
                </a:lnTo>
                <a:lnTo>
                  <a:pt x="396997" y="496993"/>
                </a:lnTo>
                <a:lnTo>
                  <a:pt x="355882" y="516717"/>
                </a:lnTo>
                <a:lnTo>
                  <a:pt x="311228" y="529103"/>
                </a:lnTo>
                <a:lnTo>
                  <a:pt x="263778" y="533400"/>
                </a:lnTo>
                <a:lnTo>
                  <a:pt x="216367" y="529103"/>
                </a:lnTo>
                <a:lnTo>
                  <a:pt x="171742" y="516717"/>
                </a:lnTo>
                <a:lnTo>
                  <a:pt x="130650" y="496993"/>
                </a:lnTo>
                <a:lnTo>
                  <a:pt x="93834" y="470683"/>
                </a:lnTo>
                <a:lnTo>
                  <a:pt x="62041" y="438541"/>
                </a:lnTo>
                <a:lnTo>
                  <a:pt x="36016" y="401319"/>
                </a:lnTo>
                <a:lnTo>
                  <a:pt x="16504" y="359770"/>
                </a:lnTo>
                <a:lnTo>
                  <a:pt x="4250" y="31464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5836" y="4709921"/>
            <a:ext cx="377190" cy="103505"/>
          </a:xfrm>
          <a:custGeom>
            <a:avLst/>
            <a:gdLst/>
            <a:ahLst/>
            <a:cxnLst/>
            <a:rect l="l" t="t" r="r" b="b"/>
            <a:pathLst>
              <a:path w="377190" h="103504">
                <a:moveTo>
                  <a:pt x="87757" y="0"/>
                </a:moveTo>
                <a:lnTo>
                  <a:pt x="84836" y="1904"/>
                </a:lnTo>
                <a:lnTo>
                  <a:pt x="0" y="53085"/>
                </a:lnTo>
                <a:lnTo>
                  <a:pt x="86360" y="101726"/>
                </a:lnTo>
                <a:lnTo>
                  <a:pt x="89408" y="103377"/>
                </a:lnTo>
                <a:lnTo>
                  <a:pt x="93218" y="102361"/>
                </a:lnTo>
                <a:lnTo>
                  <a:pt x="94996" y="99313"/>
                </a:lnTo>
                <a:lnTo>
                  <a:pt x="96647" y="96265"/>
                </a:lnTo>
                <a:lnTo>
                  <a:pt x="95631" y="92328"/>
                </a:lnTo>
                <a:lnTo>
                  <a:pt x="92583" y="90677"/>
                </a:lnTo>
                <a:lnTo>
                  <a:pt x="36836" y="59308"/>
                </a:lnTo>
                <a:lnTo>
                  <a:pt x="12700" y="59308"/>
                </a:lnTo>
                <a:lnTo>
                  <a:pt x="12446" y="46608"/>
                </a:lnTo>
                <a:lnTo>
                  <a:pt x="35813" y="46242"/>
                </a:lnTo>
                <a:lnTo>
                  <a:pt x="91313" y="12700"/>
                </a:lnTo>
                <a:lnTo>
                  <a:pt x="94361" y="10921"/>
                </a:lnTo>
                <a:lnTo>
                  <a:pt x="95377" y="6984"/>
                </a:lnTo>
                <a:lnTo>
                  <a:pt x="93472" y="4063"/>
                </a:lnTo>
                <a:lnTo>
                  <a:pt x="91694" y="1015"/>
                </a:lnTo>
                <a:lnTo>
                  <a:pt x="87757" y="0"/>
                </a:lnTo>
                <a:close/>
              </a:path>
              <a:path w="377190" h="103504">
                <a:moveTo>
                  <a:pt x="35813" y="46242"/>
                </a:moveTo>
                <a:lnTo>
                  <a:pt x="12446" y="46608"/>
                </a:lnTo>
                <a:lnTo>
                  <a:pt x="12700" y="59308"/>
                </a:lnTo>
                <a:lnTo>
                  <a:pt x="36181" y="58940"/>
                </a:lnTo>
                <a:lnTo>
                  <a:pt x="35030" y="58292"/>
                </a:lnTo>
                <a:lnTo>
                  <a:pt x="15875" y="58292"/>
                </a:lnTo>
                <a:lnTo>
                  <a:pt x="15621" y="47370"/>
                </a:lnTo>
                <a:lnTo>
                  <a:pt x="33946" y="47370"/>
                </a:lnTo>
                <a:lnTo>
                  <a:pt x="35813" y="46242"/>
                </a:lnTo>
                <a:close/>
              </a:path>
              <a:path w="377190" h="103504">
                <a:moveTo>
                  <a:pt x="36181" y="58940"/>
                </a:moveTo>
                <a:lnTo>
                  <a:pt x="12700" y="59308"/>
                </a:lnTo>
                <a:lnTo>
                  <a:pt x="36836" y="59308"/>
                </a:lnTo>
                <a:lnTo>
                  <a:pt x="36181" y="58940"/>
                </a:lnTo>
                <a:close/>
              </a:path>
              <a:path w="377190" h="103504">
                <a:moveTo>
                  <a:pt x="376809" y="40893"/>
                </a:moveTo>
                <a:lnTo>
                  <a:pt x="35813" y="46242"/>
                </a:lnTo>
                <a:lnTo>
                  <a:pt x="25110" y="52711"/>
                </a:lnTo>
                <a:lnTo>
                  <a:pt x="36181" y="58940"/>
                </a:lnTo>
                <a:lnTo>
                  <a:pt x="377063" y="53593"/>
                </a:lnTo>
                <a:lnTo>
                  <a:pt x="376809" y="40893"/>
                </a:lnTo>
                <a:close/>
              </a:path>
              <a:path w="377190" h="103504">
                <a:moveTo>
                  <a:pt x="15621" y="47370"/>
                </a:moveTo>
                <a:lnTo>
                  <a:pt x="15875" y="58292"/>
                </a:lnTo>
                <a:lnTo>
                  <a:pt x="25110" y="52711"/>
                </a:lnTo>
                <a:lnTo>
                  <a:pt x="15621" y="47370"/>
                </a:lnTo>
                <a:close/>
              </a:path>
              <a:path w="377190" h="103504">
                <a:moveTo>
                  <a:pt x="25110" y="52711"/>
                </a:moveTo>
                <a:lnTo>
                  <a:pt x="15875" y="58292"/>
                </a:lnTo>
                <a:lnTo>
                  <a:pt x="35030" y="58292"/>
                </a:lnTo>
                <a:lnTo>
                  <a:pt x="25110" y="52711"/>
                </a:lnTo>
                <a:close/>
              </a:path>
              <a:path w="377190" h="103504">
                <a:moveTo>
                  <a:pt x="33946" y="47370"/>
                </a:moveTo>
                <a:lnTo>
                  <a:pt x="15621" y="47370"/>
                </a:lnTo>
                <a:lnTo>
                  <a:pt x="25110" y="52711"/>
                </a:lnTo>
                <a:lnTo>
                  <a:pt x="33946" y="4737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78515" y="4496308"/>
            <a:ext cx="527685" cy="533400"/>
          </a:xfrm>
          <a:custGeom>
            <a:avLst/>
            <a:gdLst/>
            <a:ahLst/>
            <a:cxnLst/>
            <a:rect l="l" t="t" r="r" b="b"/>
            <a:pathLst>
              <a:path w="527684" h="533400">
                <a:moveTo>
                  <a:pt x="263778" y="0"/>
                </a:moveTo>
                <a:lnTo>
                  <a:pt x="216367" y="4296"/>
                </a:lnTo>
                <a:lnTo>
                  <a:pt x="171742" y="16682"/>
                </a:lnTo>
                <a:lnTo>
                  <a:pt x="130650" y="36406"/>
                </a:lnTo>
                <a:lnTo>
                  <a:pt x="93834" y="62716"/>
                </a:lnTo>
                <a:lnTo>
                  <a:pt x="62041" y="94858"/>
                </a:lnTo>
                <a:lnTo>
                  <a:pt x="36016" y="132080"/>
                </a:lnTo>
                <a:lnTo>
                  <a:pt x="16504" y="173629"/>
                </a:lnTo>
                <a:lnTo>
                  <a:pt x="4250" y="218753"/>
                </a:lnTo>
                <a:lnTo>
                  <a:pt x="0" y="266700"/>
                </a:lnTo>
                <a:lnTo>
                  <a:pt x="4250" y="314646"/>
                </a:lnTo>
                <a:lnTo>
                  <a:pt x="16504" y="359770"/>
                </a:lnTo>
                <a:lnTo>
                  <a:pt x="36016" y="401319"/>
                </a:lnTo>
                <a:lnTo>
                  <a:pt x="62041" y="438541"/>
                </a:lnTo>
                <a:lnTo>
                  <a:pt x="93834" y="470683"/>
                </a:lnTo>
                <a:lnTo>
                  <a:pt x="130650" y="496993"/>
                </a:lnTo>
                <a:lnTo>
                  <a:pt x="171742" y="516717"/>
                </a:lnTo>
                <a:lnTo>
                  <a:pt x="216367" y="529103"/>
                </a:lnTo>
                <a:lnTo>
                  <a:pt x="263778" y="533400"/>
                </a:lnTo>
                <a:lnTo>
                  <a:pt x="311228" y="529103"/>
                </a:lnTo>
                <a:lnTo>
                  <a:pt x="355882" y="516717"/>
                </a:lnTo>
                <a:lnTo>
                  <a:pt x="396997" y="496993"/>
                </a:lnTo>
                <a:lnTo>
                  <a:pt x="433828" y="470683"/>
                </a:lnTo>
                <a:lnTo>
                  <a:pt x="465632" y="438541"/>
                </a:lnTo>
                <a:lnTo>
                  <a:pt x="491664" y="401319"/>
                </a:lnTo>
                <a:lnTo>
                  <a:pt x="511179" y="359770"/>
                </a:lnTo>
                <a:lnTo>
                  <a:pt x="523434" y="314646"/>
                </a:lnTo>
                <a:lnTo>
                  <a:pt x="527684" y="266700"/>
                </a:lnTo>
                <a:lnTo>
                  <a:pt x="523434" y="218753"/>
                </a:lnTo>
                <a:lnTo>
                  <a:pt x="511179" y="173629"/>
                </a:lnTo>
                <a:lnTo>
                  <a:pt x="491664" y="132080"/>
                </a:lnTo>
                <a:lnTo>
                  <a:pt x="465632" y="94858"/>
                </a:lnTo>
                <a:lnTo>
                  <a:pt x="433828" y="62716"/>
                </a:lnTo>
                <a:lnTo>
                  <a:pt x="396997" y="36406"/>
                </a:lnTo>
                <a:lnTo>
                  <a:pt x="355882" y="16682"/>
                </a:lnTo>
                <a:lnTo>
                  <a:pt x="311228" y="4296"/>
                </a:lnTo>
                <a:lnTo>
                  <a:pt x="263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78515" y="4496308"/>
            <a:ext cx="527685" cy="533400"/>
          </a:xfrm>
          <a:custGeom>
            <a:avLst/>
            <a:gdLst/>
            <a:ahLst/>
            <a:cxnLst/>
            <a:rect l="l" t="t" r="r" b="b"/>
            <a:pathLst>
              <a:path w="527684" h="533400">
                <a:moveTo>
                  <a:pt x="0" y="266700"/>
                </a:moveTo>
                <a:lnTo>
                  <a:pt x="4250" y="218753"/>
                </a:lnTo>
                <a:lnTo>
                  <a:pt x="16504" y="173629"/>
                </a:lnTo>
                <a:lnTo>
                  <a:pt x="36016" y="132080"/>
                </a:lnTo>
                <a:lnTo>
                  <a:pt x="62041" y="94858"/>
                </a:lnTo>
                <a:lnTo>
                  <a:pt x="93834" y="62716"/>
                </a:lnTo>
                <a:lnTo>
                  <a:pt x="130650" y="36406"/>
                </a:lnTo>
                <a:lnTo>
                  <a:pt x="171742" y="16682"/>
                </a:lnTo>
                <a:lnTo>
                  <a:pt x="216367" y="4296"/>
                </a:lnTo>
                <a:lnTo>
                  <a:pt x="263778" y="0"/>
                </a:lnTo>
                <a:lnTo>
                  <a:pt x="311228" y="4296"/>
                </a:lnTo>
                <a:lnTo>
                  <a:pt x="355882" y="16682"/>
                </a:lnTo>
                <a:lnTo>
                  <a:pt x="396997" y="36406"/>
                </a:lnTo>
                <a:lnTo>
                  <a:pt x="433828" y="62716"/>
                </a:lnTo>
                <a:lnTo>
                  <a:pt x="465632" y="94858"/>
                </a:lnTo>
                <a:lnTo>
                  <a:pt x="491664" y="132080"/>
                </a:lnTo>
                <a:lnTo>
                  <a:pt x="511179" y="173629"/>
                </a:lnTo>
                <a:lnTo>
                  <a:pt x="523434" y="218753"/>
                </a:lnTo>
                <a:lnTo>
                  <a:pt x="527684" y="266700"/>
                </a:lnTo>
                <a:lnTo>
                  <a:pt x="523434" y="314646"/>
                </a:lnTo>
                <a:lnTo>
                  <a:pt x="511179" y="359770"/>
                </a:lnTo>
                <a:lnTo>
                  <a:pt x="491664" y="401319"/>
                </a:lnTo>
                <a:lnTo>
                  <a:pt x="465632" y="438541"/>
                </a:lnTo>
                <a:lnTo>
                  <a:pt x="433828" y="470683"/>
                </a:lnTo>
                <a:lnTo>
                  <a:pt x="396997" y="496993"/>
                </a:lnTo>
                <a:lnTo>
                  <a:pt x="355882" y="516717"/>
                </a:lnTo>
                <a:lnTo>
                  <a:pt x="311228" y="529103"/>
                </a:lnTo>
                <a:lnTo>
                  <a:pt x="263778" y="533400"/>
                </a:lnTo>
                <a:lnTo>
                  <a:pt x="216367" y="529103"/>
                </a:lnTo>
                <a:lnTo>
                  <a:pt x="171742" y="516717"/>
                </a:lnTo>
                <a:lnTo>
                  <a:pt x="130650" y="496993"/>
                </a:lnTo>
                <a:lnTo>
                  <a:pt x="93834" y="470683"/>
                </a:lnTo>
                <a:lnTo>
                  <a:pt x="62041" y="438541"/>
                </a:lnTo>
                <a:lnTo>
                  <a:pt x="36016" y="401319"/>
                </a:lnTo>
                <a:lnTo>
                  <a:pt x="16504" y="359770"/>
                </a:lnTo>
                <a:lnTo>
                  <a:pt x="4250" y="31464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042529" y="4613402"/>
            <a:ext cx="252476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75130" algn="l"/>
              </a:tabLst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10">
                <a:latin typeface="Arial"/>
                <a:cs typeface="Arial"/>
              </a:rPr>
              <a:t>op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ft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ri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 spc="-10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45140" y="4709795"/>
            <a:ext cx="333375" cy="103505"/>
          </a:xfrm>
          <a:custGeom>
            <a:avLst/>
            <a:gdLst/>
            <a:ahLst/>
            <a:cxnLst/>
            <a:rect l="l" t="t" r="r" b="b"/>
            <a:pathLst>
              <a:path w="333375" h="103504">
                <a:moveTo>
                  <a:pt x="297243" y="58900"/>
                </a:moveTo>
                <a:lnTo>
                  <a:pt x="240664" y="90550"/>
                </a:lnTo>
                <a:lnTo>
                  <a:pt x="237616" y="92328"/>
                </a:lnTo>
                <a:lnTo>
                  <a:pt x="236474" y="96138"/>
                </a:lnTo>
                <a:lnTo>
                  <a:pt x="238251" y="99186"/>
                </a:lnTo>
                <a:lnTo>
                  <a:pt x="239902" y="102234"/>
                </a:lnTo>
                <a:lnTo>
                  <a:pt x="243839" y="103377"/>
                </a:lnTo>
                <a:lnTo>
                  <a:pt x="246887" y="101726"/>
                </a:lnTo>
                <a:lnTo>
                  <a:pt x="322507" y="59308"/>
                </a:lnTo>
                <a:lnTo>
                  <a:pt x="320675" y="59308"/>
                </a:lnTo>
                <a:lnTo>
                  <a:pt x="297243" y="58900"/>
                </a:lnTo>
                <a:close/>
              </a:path>
              <a:path w="333375" h="103504">
                <a:moveTo>
                  <a:pt x="308189" y="52777"/>
                </a:moveTo>
                <a:lnTo>
                  <a:pt x="297243" y="58900"/>
                </a:lnTo>
                <a:lnTo>
                  <a:pt x="320675" y="59308"/>
                </a:lnTo>
                <a:lnTo>
                  <a:pt x="320683" y="58419"/>
                </a:lnTo>
                <a:lnTo>
                  <a:pt x="317500" y="58419"/>
                </a:lnTo>
                <a:lnTo>
                  <a:pt x="308189" y="52777"/>
                </a:lnTo>
                <a:close/>
              </a:path>
              <a:path w="333375" h="103504">
                <a:moveTo>
                  <a:pt x="245617" y="0"/>
                </a:moveTo>
                <a:lnTo>
                  <a:pt x="241680" y="888"/>
                </a:lnTo>
                <a:lnTo>
                  <a:pt x="238125" y="6984"/>
                </a:lnTo>
                <a:lnTo>
                  <a:pt x="239013" y="10794"/>
                </a:lnTo>
                <a:lnTo>
                  <a:pt x="242061" y="12699"/>
                </a:lnTo>
                <a:lnTo>
                  <a:pt x="297337" y="46200"/>
                </a:lnTo>
                <a:lnTo>
                  <a:pt x="320801" y="46608"/>
                </a:lnTo>
                <a:lnTo>
                  <a:pt x="320675" y="59308"/>
                </a:lnTo>
                <a:lnTo>
                  <a:pt x="322507" y="59308"/>
                </a:lnTo>
                <a:lnTo>
                  <a:pt x="333375" y="53212"/>
                </a:lnTo>
                <a:lnTo>
                  <a:pt x="248665" y="1777"/>
                </a:lnTo>
                <a:lnTo>
                  <a:pt x="245617" y="0"/>
                </a:lnTo>
                <a:close/>
              </a:path>
              <a:path w="333375" h="103504">
                <a:moveTo>
                  <a:pt x="126" y="41020"/>
                </a:moveTo>
                <a:lnTo>
                  <a:pt x="0" y="53720"/>
                </a:lnTo>
                <a:lnTo>
                  <a:pt x="297243" y="58900"/>
                </a:lnTo>
                <a:lnTo>
                  <a:pt x="308189" y="52777"/>
                </a:lnTo>
                <a:lnTo>
                  <a:pt x="297337" y="46200"/>
                </a:lnTo>
                <a:lnTo>
                  <a:pt x="126" y="41020"/>
                </a:lnTo>
                <a:close/>
              </a:path>
              <a:path w="333375" h="103504">
                <a:moveTo>
                  <a:pt x="317626" y="47497"/>
                </a:moveTo>
                <a:lnTo>
                  <a:pt x="308189" y="52777"/>
                </a:lnTo>
                <a:lnTo>
                  <a:pt x="317500" y="58419"/>
                </a:lnTo>
                <a:lnTo>
                  <a:pt x="317626" y="47497"/>
                </a:lnTo>
                <a:close/>
              </a:path>
              <a:path w="333375" h="103504">
                <a:moveTo>
                  <a:pt x="320793" y="47497"/>
                </a:moveTo>
                <a:lnTo>
                  <a:pt x="317626" y="47497"/>
                </a:lnTo>
                <a:lnTo>
                  <a:pt x="317500" y="58419"/>
                </a:lnTo>
                <a:lnTo>
                  <a:pt x="320683" y="58419"/>
                </a:lnTo>
                <a:lnTo>
                  <a:pt x="320793" y="47497"/>
                </a:lnTo>
                <a:close/>
              </a:path>
              <a:path w="333375" h="103504">
                <a:moveTo>
                  <a:pt x="297337" y="46200"/>
                </a:moveTo>
                <a:lnTo>
                  <a:pt x="308189" y="52777"/>
                </a:lnTo>
                <a:lnTo>
                  <a:pt x="317626" y="47497"/>
                </a:lnTo>
                <a:lnTo>
                  <a:pt x="320793" y="47497"/>
                </a:lnTo>
                <a:lnTo>
                  <a:pt x="320801" y="46608"/>
                </a:lnTo>
                <a:lnTo>
                  <a:pt x="297337" y="4620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58152" y="5563108"/>
            <a:ext cx="527685" cy="534035"/>
          </a:xfrm>
          <a:custGeom>
            <a:avLst/>
            <a:gdLst/>
            <a:ahLst/>
            <a:cxnLst/>
            <a:rect l="l" t="t" r="r" b="b"/>
            <a:pathLst>
              <a:path w="527684" h="534035">
                <a:moveTo>
                  <a:pt x="263778" y="0"/>
                </a:moveTo>
                <a:lnTo>
                  <a:pt x="216367" y="4297"/>
                </a:lnTo>
                <a:lnTo>
                  <a:pt x="171742" y="16688"/>
                </a:lnTo>
                <a:lnTo>
                  <a:pt x="130650" y="36418"/>
                </a:lnTo>
                <a:lnTo>
                  <a:pt x="93834" y="62735"/>
                </a:lnTo>
                <a:lnTo>
                  <a:pt x="62041" y="94883"/>
                </a:lnTo>
                <a:lnTo>
                  <a:pt x="36016" y="132110"/>
                </a:lnTo>
                <a:lnTo>
                  <a:pt x="16504" y="173661"/>
                </a:lnTo>
                <a:lnTo>
                  <a:pt x="4250" y="218784"/>
                </a:lnTo>
                <a:lnTo>
                  <a:pt x="0" y="266725"/>
                </a:lnTo>
                <a:lnTo>
                  <a:pt x="4250" y="314665"/>
                </a:lnTo>
                <a:lnTo>
                  <a:pt x="16504" y="359785"/>
                </a:lnTo>
                <a:lnTo>
                  <a:pt x="36016" y="401334"/>
                </a:lnTo>
                <a:lnTo>
                  <a:pt x="62041" y="438556"/>
                </a:lnTo>
                <a:lnTo>
                  <a:pt x="93834" y="470700"/>
                </a:lnTo>
                <a:lnTo>
                  <a:pt x="130650" y="497013"/>
                </a:lnTo>
                <a:lnTo>
                  <a:pt x="171742" y="516740"/>
                </a:lnTo>
                <a:lnTo>
                  <a:pt x="216367" y="529128"/>
                </a:lnTo>
                <a:lnTo>
                  <a:pt x="263778" y="533425"/>
                </a:lnTo>
                <a:lnTo>
                  <a:pt x="311228" y="529128"/>
                </a:lnTo>
                <a:lnTo>
                  <a:pt x="355882" y="516740"/>
                </a:lnTo>
                <a:lnTo>
                  <a:pt x="396997" y="497013"/>
                </a:lnTo>
                <a:lnTo>
                  <a:pt x="433828" y="470700"/>
                </a:lnTo>
                <a:lnTo>
                  <a:pt x="465632" y="438556"/>
                </a:lnTo>
                <a:lnTo>
                  <a:pt x="491664" y="401334"/>
                </a:lnTo>
                <a:lnTo>
                  <a:pt x="511179" y="359785"/>
                </a:lnTo>
                <a:lnTo>
                  <a:pt x="523434" y="314665"/>
                </a:lnTo>
                <a:lnTo>
                  <a:pt x="527684" y="266725"/>
                </a:lnTo>
                <a:lnTo>
                  <a:pt x="523434" y="218784"/>
                </a:lnTo>
                <a:lnTo>
                  <a:pt x="511179" y="173661"/>
                </a:lnTo>
                <a:lnTo>
                  <a:pt x="491664" y="132110"/>
                </a:lnTo>
                <a:lnTo>
                  <a:pt x="465632" y="94883"/>
                </a:lnTo>
                <a:lnTo>
                  <a:pt x="433828" y="62735"/>
                </a:lnTo>
                <a:lnTo>
                  <a:pt x="396997" y="36418"/>
                </a:lnTo>
                <a:lnTo>
                  <a:pt x="355882" y="16688"/>
                </a:lnTo>
                <a:lnTo>
                  <a:pt x="311228" y="4297"/>
                </a:lnTo>
                <a:lnTo>
                  <a:pt x="263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58152" y="5563108"/>
            <a:ext cx="527685" cy="534035"/>
          </a:xfrm>
          <a:custGeom>
            <a:avLst/>
            <a:gdLst/>
            <a:ahLst/>
            <a:cxnLst/>
            <a:rect l="l" t="t" r="r" b="b"/>
            <a:pathLst>
              <a:path w="527684" h="534035">
                <a:moveTo>
                  <a:pt x="0" y="266725"/>
                </a:moveTo>
                <a:lnTo>
                  <a:pt x="4250" y="218784"/>
                </a:lnTo>
                <a:lnTo>
                  <a:pt x="16504" y="173661"/>
                </a:lnTo>
                <a:lnTo>
                  <a:pt x="36016" y="132110"/>
                </a:lnTo>
                <a:lnTo>
                  <a:pt x="62041" y="94883"/>
                </a:lnTo>
                <a:lnTo>
                  <a:pt x="93834" y="62735"/>
                </a:lnTo>
                <a:lnTo>
                  <a:pt x="130650" y="36418"/>
                </a:lnTo>
                <a:lnTo>
                  <a:pt x="171742" y="16688"/>
                </a:lnTo>
                <a:lnTo>
                  <a:pt x="216367" y="4297"/>
                </a:lnTo>
                <a:lnTo>
                  <a:pt x="263778" y="0"/>
                </a:lnTo>
                <a:lnTo>
                  <a:pt x="311228" y="4297"/>
                </a:lnTo>
                <a:lnTo>
                  <a:pt x="355882" y="16688"/>
                </a:lnTo>
                <a:lnTo>
                  <a:pt x="396997" y="36418"/>
                </a:lnTo>
                <a:lnTo>
                  <a:pt x="433828" y="62735"/>
                </a:lnTo>
                <a:lnTo>
                  <a:pt x="465632" y="94883"/>
                </a:lnTo>
                <a:lnTo>
                  <a:pt x="491664" y="132110"/>
                </a:lnTo>
                <a:lnTo>
                  <a:pt x="511179" y="173661"/>
                </a:lnTo>
                <a:lnTo>
                  <a:pt x="523434" y="218784"/>
                </a:lnTo>
                <a:lnTo>
                  <a:pt x="527684" y="266725"/>
                </a:lnTo>
                <a:lnTo>
                  <a:pt x="523434" y="314665"/>
                </a:lnTo>
                <a:lnTo>
                  <a:pt x="511179" y="359785"/>
                </a:lnTo>
                <a:lnTo>
                  <a:pt x="491664" y="401334"/>
                </a:lnTo>
                <a:lnTo>
                  <a:pt x="465632" y="438556"/>
                </a:lnTo>
                <a:lnTo>
                  <a:pt x="433828" y="470700"/>
                </a:lnTo>
                <a:lnTo>
                  <a:pt x="396997" y="497013"/>
                </a:lnTo>
                <a:lnTo>
                  <a:pt x="355882" y="516740"/>
                </a:lnTo>
                <a:lnTo>
                  <a:pt x="311228" y="529128"/>
                </a:lnTo>
                <a:lnTo>
                  <a:pt x="263778" y="533425"/>
                </a:lnTo>
                <a:lnTo>
                  <a:pt x="216367" y="529128"/>
                </a:lnTo>
                <a:lnTo>
                  <a:pt x="171742" y="516740"/>
                </a:lnTo>
                <a:lnTo>
                  <a:pt x="130650" y="497013"/>
                </a:lnTo>
                <a:lnTo>
                  <a:pt x="93834" y="470700"/>
                </a:lnTo>
                <a:lnTo>
                  <a:pt x="62041" y="438556"/>
                </a:lnTo>
                <a:lnTo>
                  <a:pt x="36016" y="401334"/>
                </a:lnTo>
                <a:lnTo>
                  <a:pt x="16504" y="359785"/>
                </a:lnTo>
                <a:lnTo>
                  <a:pt x="4250" y="314665"/>
                </a:lnTo>
                <a:lnTo>
                  <a:pt x="0" y="266725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042529" y="5680252"/>
            <a:ext cx="11036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bottom-left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85836" y="5776772"/>
            <a:ext cx="377190" cy="103505"/>
          </a:xfrm>
          <a:custGeom>
            <a:avLst/>
            <a:gdLst/>
            <a:ahLst/>
            <a:cxnLst/>
            <a:rect l="l" t="t" r="r" b="b"/>
            <a:pathLst>
              <a:path w="377190" h="103504">
                <a:moveTo>
                  <a:pt x="87757" y="0"/>
                </a:moveTo>
                <a:lnTo>
                  <a:pt x="84836" y="1803"/>
                </a:lnTo>
                <a:lnTo>
                  <a:pt x="0" y="53060"/>
                </a:lnTo>
                <a:lnTo>
                  <a:pt x="89408" y="103390"/>
                </a:lnTo>
                <a:lnTo>
                  <a:pt x="93218" y="102298"/>
                </a:lnTo>
                <a:lnTo>
                  <a:pt x="94996" y="99250"/>
                </a:lnTo>
                <a:lnTo>
                  <a:pt x="96647" y="96189"/>
                </a:lnTo>
                <a:lnTo>
                  <a:pt x="95631" y="92316"/>
                </a:lnTo>
                <a:lnTo>
                  <a:pt x="36764" y="59220"/>
                </a:lnTo>
                <a:lnTo>
                  <a:pt x="12700" y="59220"/>
                </a:lnTo>
                <a:lnTo>
                  <a:pt x="12446" y="46520"/>
                </a:lnTo>
                <a:lnTo>
                  <a:pt x="35960" y="46156"/>
                </a:lnTo>
                <a:lnTo>
                  <a:pt x="91313" y="12674"/>
                </a:lnTo>
                <a:lnTo>
                  <a:pt x="94361" y="10871"/>
                </a:lnTo>
                <a:lnTo>
                  <a:pt x="95377" y="6959"/>
                </a:lnTo>
                <a:lnTo>
                  <a:pt x="93472" y="3962"/>
                </a:lnTo>
                <a:lnTo>
                  <a:pt x="91694" y="952"/>
                </a:lnTo>
                <a:lnTo>
                  <a:pt x="87757" y="0"/>
                </a:lnTo>
                <a:close/>
              </a:path>
              <a:path w="377190" h="103504">
                <a:moveTo>
                  <a:pt x="35960" y="46156"/>
                </a:moveTo>
                <a:lnTo>
                  <a:pt x="12446" y="46520"/>
                </a:lnTo>
                <a:lnTo>
                  <a:pt x="12700" y="59220"/>
                </a:lnTo>
                <a:lnTo>
                  <a:pt x="36119" y="58857"/>
                </a:lnTo>
                <a:lnTo>
                  <a:pt x="35137" y="58305"/>
                </a:lnTo>
                <a:lnTo>
                  <a:pt x="15875" y="58305"/>
                </a:lnTo>
                <a:lnTo>
                  <a:pt x="15621" y="47332"/>
                </a:lnTo>
                <a:lnTo>
                  <a:pt x="34015" y="47332"/>
                </a:lnTo>
                <a:lnTo>
                  <a:pt x="35960" y="46156"/>
                </a:lnTo>
                <a:close/>
              </a:path>
              <a:path w="377190" h="103504">
                <a:moveTo>
                  <a:pt x="36119" y="58857"/>
                </a:moveTo>
                <a:lnTo>
                  <a:pt x="12700" y="59220"/>
                </a:lnTo>
                <a:lnTo>
                  <a:pt x="36764" y="59220"/>
                </a:lnTo>
                <a:lnTo>
                  <a:pt x="36119" y="58857"/>
                </a:lnTo>
                <a:close/>
              </a:path>
              <a:path w="377190" h="103504">
                <a:moveTo>
                  <a:pt x="376809" y="40881"/>
                </a:moveTo>
                <a:lnTo>
                  <a:pt x="35960" y="46156"/>
                </a:lnTo>
                <a:lnTo>
                  <a:pt x="25154" y="52692"/>
                </a:lnTo>
                <a:lnTo>
                  <a:pt x="36119" y="58857"/>
                </a:lnTo>
                <a:lnTo>
                  <a:pt x="377063" y="53581"/>
                </a:lnTo>
                <a:lnTo>
                  <a:pt x="376809" y="40881"/>
                </a:lnTo>
                <a:close/>
              </a:path>
              <a:path w="377190" h="103504">
                <a:moveTo>
                  <a:pt x="15621" y="47332"/>
                </a:moveTo>
                <a:lnTo>
                  <a:pt x="15875" y="58305"/>
                </a:lnTo>
                <a:lnTo>
                  <a:pt x="25154" y="52692"/>
                </a:lnTo>
                <a:lnTo>
                  <a:pt x="15621" y="47332"/>
                </a:lnTo>
                <a:close/>
              </a:path>
              <a:path w="377190" h="103504">
                <a:moveTo>
                  <a:pt x="25154" y="52692"/>
                </a:moveTo>
                <a:lnTo>
                  <a:pt x="15875" y="58305"/>
                </a:lnTo>
                <a:lnTo>
                  <a:pt x="35137" y="58305"/>
                </a:lnTo>
                <a:lnTo>
                  <a:pt x="25154" y="52692"/>
                </a:lnTo>
                <a:close/>
              </a:path>
              <a:path w="377190" h="103504">
                <a:moveTo>
                  <a:pt x="34015" y="47332"/>
                </a:moveTo>
                <a:lnTo>
                  <a:pt x="15621" y="47332"/>
                </a:lnTo>
                <a:lnTo>
                  <a:pt x="25154" y="52692"/>
                </a:lnTo>
                <a:lnTo>
                  <a:pt x="34015" y="47332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978515" y="5563108"/>
            <a:ext cx="527685" cy="534035"/>
          </a:xfrm>
          <a:custGeom>
            <a:avLst/>
            <a:gdLst/>
            <a:ahLst/>
            <a:cxnLst/>
            <a:rect l="l" t="t" r="r" b="b"/>
            <a:pathLst>
              <a:path w="527684" h="534035">
                <a:moveTo>
                  <a:pt x="263778" y="0"/>
                </a:moveTo>
                <a:lnTo>
                  <a:pt x="216367" y="4297"/>
                </a:lnTo>
                <a:lnTo>
                  <a:pt x="171742" y="16688"/>
                </a:lnTo>
                <a:lnTo>
                  <a:pt x="130650" y="36418"/>
                </a:lnTo>
                <a:lnTo>
                  <a:pt x="93834" y="62735"/>
                </a:lnTo>
                <a:lnTo>
                  <a:pt x="62041" y="94883"/>
                </a:lnTo>
                <a:lnTo>
                  <a:pt x="36016" y="132110"/>
                </a:lnTo>
                <a:lnTo>
                  <a:pt x="16504" y="173661"/>
                </a:lnTo>
                <a:lnTo>
                  <a:pt x="4250" y="218784"/>
                </a:lnTo>
                <a:lnTo>
                  <a:pt x="0" y="266725"/>
                </a:lnTo>
                <a:lnTo>
                  <a:pt x="4250" y="314665"/>
                </a:lnTo>
                <a:lnTo>
                  <a:pt x="16504" y="359785"/>
                </a:lnTo>
                <a:lnTo>
                  <a:pt x="36016" y="401334"/>
                </a:lnTo>
                <a:lnTo>
                  <a:pt x="62041" y="438556"/>
                </a:lnTo>
                <a:lnTo>
                  <a:pt x="93834" y="470700"/>
                </a:lnTo>
                <a:lnTo>
                  <a:pt x="130650" y="497013"/>
                </a:lnTo>
                <a:lnTo>
                  <a:pt x="171742" y="516740"/>
                </a:lnTo>
                <a:lnTo>
                  <a:pt x="216367" y="529128"/>
                </a:lnTo>
                <a:lnTo>
                  <a:pt x="263778" y="533425"/>
                </a:lnTo>
                <a:lnTo>
                  <a:pt x="311228" y="529128"/>
                </a:lnTo>
                <a:lnTo>
                  <a:pt x="355882" y="516740"/>
                </a:lnTo>
                <a:lnTo>
                  <a:pt x="396997" y="497013"/>
                </a:lnTo>
                <a:lnTo>
                  <a:pt x="433828" y="470700"/>
                </a:lnTo>
                <a:lnTo>
                  <a:pt x="465632" y="438556"/>
                </a:lnTo>
                <a:lnTo>
                  <a:pt x="491664" y="401334"/>
                </a:lnTo>
                <a:lnTo>
                  <a:pt x="511179" y="359785"/>
                </a:lnTo>
                <a:lnTo>
                  <a:pt x="523434" y="314665"/>
                </a:lnTo>
                <a:lnTo>
                  <a:pt x="527684" y="266725"/>
                </a:lnTo>
                <a:lnTo>
                  <a:pt x="523434" y="218784"/>
                </a:lnTo>
                <a:lnTo>
                  <a:pt x="511179" y="173661"/>
                </a:lnTo>
                <a:lnTo>
                  <a:pt x="491664" y="132110"/>
                </a:lnTo>
                <a:lnTo>
                  <a:pt x="465632" y="94883"/>
                </a:lnTo>
                <a:lnTo>
                  <a:pt x="433828" y="62735"/>
                </a:lnTo>
                <a:lnTo>
                  <a:pt x="396997" y="36418"/>
                </a:lnTo>
                <a:lnTo>
                  <a:pt x="355882" y="16688"/>
                </a:lnTo>
                <a:lnTo>
                  <a:pt x="311228" y="4297"/>
                </a:lnTo>
                <a:lnTo>
                  <a:pt x="263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978515" y="5563108"/>
            <a:ext cx="527685" cy="534035"/>
          </a:xfrm>
          <a:custGeom>
            <a:avLst/>
            <a:gdLst/>
            <a:ahLst/>
            <a:cxnLst/>
            <a:rect l="l" t="t" r="r" b="b"/>
            <a:pathLst>
              <a:path w="527684" h="534035">
                <a:moveTo>
                  <a:pt x="0" y="266725"/>
                </a:moveTo>
                <a:lnTo>
                  <a:pt x="4250" y="218784"/>
                </a:lnTo>
                <a:lnTo>
                  <a:pt x="16504" y="173661"/>
                </a:lnTo>
                <a:lnTo>
                  <a:pt x="36016" y="132110"/>
                </a:lnTo>
                <a:lnTo>
                  <a:pt x="62041" y="94883"/>
                </a:lnTo>
                <a:lnTo>
                  <a:pt x="93834" y="62735"/>
                </a:lnTo>
                <a:lnTo>
                  <a:pt x="130650" y="36418"/>
                </a:lnTo>
                <a:lnTo>
                  <a:pt x="171742" y="16688"/>
                </a:lnTo>
                <a:lnTo>
                  <a:pt x="216367" y="4297"/>
                </a:lnTo>
                <a:lnTo>
                  <a:pt x="263778" y="0"/>
                </a:lnTo>
                <a:lnTo>
                  <a:pt x="311228" y="4297"/>
                </a:lnTo>
                <a:lnTo>
                  <a:pt x="355882" y="16688"/>
                </a:lnTo>
                <a:lnTo>
                  <a:pt x="396997" y="36418"/>
                </a:lnTo>
                <a:lnTo>
                  <a:pt x="433828" y="62735"/>
                </a:lnTo>
                <a:lnTo>
                  <a:pt x="465632" y="94883"/>
                </a:lnTo>
                <a:lnTo>
                  <a:pt x="491664" y="132110"/>
                </a:lnTo>
                <a:lnTo>
                  <a:pt x="511179" y="173661"/>
                </a:lnTo>
                <a:lnTo>
                  <a:pt x="523434" y="218784"/>
                </a:lnTo>
                <a:lnTo>
                  <a:pt x="527684" y="266725"/>
                </a:lnTo>
                <a:lnTo>
                  <a:pt x="523434" y="314665"/>
                </a:lnTo>
                <a:lnTo>
                  <a:pt x="511179" y="359785"/>
                </a:lnTo>
                <a:lnTo>
                  <a:pt x="491664" y="401334"/>
                </a:lnTo>
                <a:lnTo>
                  <a:pt x="465632" y="438556"/>
                </a:lnTo>
                <a:lnTo>
                  <a:pt x="433828" y="470700"/>
                </a:lnTo>
                <a:lnTo>
                  <a:pt x="396997" y="497013"/>
                </a:lnTo>
                <a:lnTo>
                  <a:pt x="355882" y="516740"/>
                </a:lnTo>
                <a:lnTo>
                  <a:pt x="311228" y="529128"/>
                </a:lnTo>
                <a:lnTo>
                  <a:pt x="263778" y="533425"/>
                </a:lnTo>
                <a:lnTo>
                  <a:pt x="216367" y="529128"/>
                </a:lnTo>
                <a:lnTo>
                  <a:pt x="171742" y="516740"/>
                </a:lnTo>
                <a:lnTo>
                  <a:pt x="130650" y="497013"/>
                </a:lnTo>
                <a:lnTo>
                  <a:pt x="93834" y="470700"/>
                </a:lnTo>
                <a:lnTo>
                  <a:pt x="62041" y="438556"/>
                </a:lnTo>
                <a:lnTo>
                  <a:pt x="36016" y="401334"/>
                </a:lnTo>
                <a:lnTo>
                  <a:pt x="16504" y="359785"/>
                </a:lnTo>
                <a:lnTo>
                  <a:pt x="4250" y="314665"/>
                </a:lnTo>
                <a:lnTo>
                  <a:pt x="0" y="266725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324593" y="5680252"/>
            <a:ext cx="12433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bottom-right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645140" y="5776595"/>
            <a:ext cx="333375" cy="103505"/>
          </a:xfrm>
          <a:custGeom>
            <a:avLst/>
            <a:gdLst/>
            <a:ahLst/>
            <a:cxnLst/>
            <a:rect l="l" t="t" r="r" b="b"/>
            <a:pathLst>
              <a:path w="333375" h="103504">
                <a:moveTo>
                  <a:pt x="297141" y="58960"/>
                </a:moveTo>
                <a:lnTo>
                  <a:pt x="237616" y="92303"/>
                </a:lnTo>
                <a:lnTo>
                  <a:pt x="236474" y="96177"/>
                </a:lnTo>
                <a:lnTo>
                  <a:pt x="238251" y="99237"/>
                </a:lnTo>
                <a:lnTo>
                  <a:pt x="239902" y="102298"/>
                </a:lnTo>
                <a:lnTo>
                  <a:pt x="243839" y="103377"/>
                </a:lnTo>
                <a:lnTo>
                  <a:pt x="322421" y="59372"/>
                </a:lnTo>
                <a:lnTo>
                  <a:pt x="320675" y="59372"/>
                </a:lnTo>
                <a:lnTo>
                  <a:pt x="297141" y="58960"/>
                </a:lnTo>
                <a:close/>
              </a:path>
              <a:path w="333375" h="103504">
                <a:moveTo>
                  <a:pt x="308168" y="52783"/>
                </a:moveTo>
                <a:lnTo>
                  <a:pt x="297141" y="58960"/>
                </a:lnTo>
                <a:lnTo>
                  <a:pt x="320675" y="59372"/>
                </a:lnTo>
                <a:lnTo>
                  <a:pt x="320684" y="58445"/>
                </a:lnTo>
                <a:lnTo>
                  <a:pt x="317500" y="58445"/>
                </a:lnTo>
                <a:lnTo>
                  <a:pt x="308168" y="52783"/>
                </a:lnTo>
                <a:close/>
              </a:path>
              <a:path w="333375" h="103504">
                <a:moveTo>
                  <a:pt x="245617" y="0"/>
                </a:moveTo>
                <a:lnTo>
                  <a:pt x="241680" y="952"/>
                </a:lnTo>
                <a:lnTo>
                  <a:pt x="238125" y="6946"/>
                </a:lnTo>
                <a:lnTo>
                  <a:pt x="239013" y="10845"/>
                </a:lnTo>
                <a:lnTo>
                  <a:pt x="297421" y="46263"/>
                </a:lnTo>
                <a:lnTo>
                  <a:pt x="320801" y="46672"/>
                </a:lnTo>
                <a:lnTo>
                  <a:pt x="320675" y="59372"/>
                </a:lnTo>
                <a:lnTo>
                  <a:pt x="322421" y="59372"/>
                </a:lnTo>
                <a:lnTo>
                  <a:pt x="333375" y="53238"/>
                </a:lnTo>
                <a:lnTo>
                  <a:pt x="248665" y="1816"/>
                </a:lnTo>
                <a:lnTo>
                  <a:pt x="245617" y="0"/>
                </a:lnTo>
                <a:close/>
              </a:path>
              <a:path w="333375" h="103504">
                <a:moveTo>
                  <a:pt x="126" y="41059"/>
                </a:moveTo>
                <a:lnTo>
                  <a:pt x="0" y="53759"/>
                </a:lnTo>
                <a:lnTo>
                  <a:pt x="297141" y="58960"/>
                </a:lnTo>
                <a:lnTo>
                  <a:pt x="308168" y="52783"/>
                </a:lnTo>
                <a:lnTo>
                  <a:pt x="297421" y="46263"/>
                </a:lnTo>
                <a:lnTo>
                  <a:pt x="126" y="41059"/>
                </a:lnTo>
                <a:close/>
              </a:path>
              <a:path w="333375" h="103504">
                <a:moveTo>
                  <a:pt x="317626" y="47485"/>
                </a:moveTo>
                <a:lnTo>
                  <a:pt x="308168" y="52783"/>
                </a:lnTo>
                <a:lnTo>
                  <a:pt x="317500" y="58445"/>
                </a:lnTo>
                <a:lnTo>
                  <a:pt x="317626" y="47485"/>
                </a:lnTo>
                <a:close/>
              </a:path>
              <a:path w="333375" h="103504">
                <a:moveTo>
                  <a:pt x="320793" y="47485"/>
                </a:moveTo>
                <a:lnTo>
                  <a:pt x="317626" y="47485"/>
                </a:lnTo>
                <a:lnTo>
                  <a:pt x="317500" y="58445"/>
                </a:lnTo>
                <a:lnTo>
                  <a:pt x="320684" y="58445"/>
                </a:lnTo>
                <a:lnTo>
                  <a:pt x="320793" y="47485"/>
                </a:lnTo>
                <a:close/>
              </a:path>
              <a:path w="333375" h="103504">
                <a:moveTo>
                  <a:pt x="297421" y="46263"/>
                </a:moveTo>
                <a:lnTo>
                  <a:pt x="308168" y="52783"/>
                </a:lnTo>
                <a:lnTo>
                  <a:pt x="317626" y="47485"/>
                </a:lnTo>
                <a:lnTo>
                  <a:pt x="320793" y="47485"/>
                </a:lnTo>
                <a:lnTo>
                  <a:pt x="320801" y="46672"/>
                </a:lnTo>
                <a:lnTo>
                  <a:pt x="297421" y="4626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14971" y="4727447"/>
            <a:ext cx="348996" cy="11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58152" y="4763008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0">
                <a:moveTo>
                  <a:pt x="0" y="0"/>
                </a:moveTo>
                <a:lnTo>
                  <a:pt x="263778" y="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66431" y="4472940"/>
            <a:ext cx="111251" cy="347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21931" y="4496308"/>
            <a:ext cx="0" cy="260985"/>
          </a:xfrm>
          <a:custGeom>
            <a:avLst/>
            <a:gdLst/>
            <a:ahLst/>
            <a:cxnLst/>
            <a:rect l="l" t="t" r="r" b="b"/>
            <a:pathLst>
              <a:path w="0" h="260985">
                <a:moveTo>
                  <a:pt x="0" y="260858"/>
                </a:moveTo>
                <a:lnTo>
                  <a:pt x="0" y="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7491" y="213359"/>
            <a:ext cx="152095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40763" y="109728"/>
            <a:ext cx="701039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54123" y="213359"/>
            <a:ext cx="1636776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03220" y="109728"/>
            <a:ext cx="649223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B</a:t>
            </a:r>
            <a:r>
              <a:rPr dirty="0"/>
              <a:t>ORDER</a:t>
            </a:r>
            <a:r>
              <a:rPr dirty="0" sz="3200"/>
              <a:t>-</a:t>
            </a:r>
            <a:r>
              <a:rPr dirty="0"/>
              <a:t>RADIUS</a:t>
            </a:r>
            <a:endParaRPr sz="3200"/>
          </a:p>
        </p:txBody>
      </p:sp>
      <p:sp>
        <p:nvSpPr>
          <p:cNvPr id="30" name="object 30"/>
          <p:cNvSpPr txBox="1"/>
          <p:nvPr/>
        </p:nvSpPr>
        <p:spPr>
          <a:xfrm>
            <a:off x="438099" y="940689"/>
            <a:ext cx="11066780" cy="352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Bo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tròn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4 góc cùng</a:t>
            </a:r>
            <a:r>
              <a:rPr dirty="0" sz="2800" spc="-3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lúc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&lt;top-left&gt;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&lt;top-right&gt; &lt;bottom-right&gt;</a:t>
            </a:r>
            <a:r>
              <a:rPr dirty="0" sz="2400" spc="45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&lt;bottom-left&gt;;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cả </a:t>
            </a:r>
            <a:r>
              <a:rPr dirty="0" sz="2000">
                <a:latin typeface="Segoe UI"/>
                <a:cs typeface="Segoe UI"/>
              </a:rPr>
              <a:t>4 góc với </a:t>
            </a:r>
            <a:r>
              <a:rPr dirty="0" sz="2000" spc="-10">
                <a:latin typeface="Segoe UI"/>
                <a:cs typeface="Segoe UI"/>
              </a:rPr>
              <a:t>bán </a:t>
            </a:r>
            <a:r>
              <a:rPr dirty="0" sz="2000" spc="-5">
                <a:latin typeface="Segoe UI"/>
                <a:cs typeface="Segoe UI"/>
              </a:rPr>
              <a:t>kính </a:t>
            </a:r>
            <a:r>
              <a:rPr dirty="0" sz="2000">
                <a:latin typeface="Segoe UI"/>
                <a:cs typeface="Segoe UI"/>
              </a:rPr>
              <a:t>các góc </a:t>
            </a:r>
            <a:r>
              <a:rPr dirty="0" sz="2000" spc="-5">
                <a:latin typeface="Segoe UI"/>
                <a:cs typeface="Segoe UI"/>
              </a:rPr>
              <a:t>khác</a:t>
            </a:r>
            <a:r>
              <a:rPr dirty="0" sz="2000" spc="-15">
                <a:latin typeface="Segoe UI"/>
                <a:cs typeface="Segoe UI"/>
              </a:rPr>
              <a:t> </a:t>
            </a:r>
            <a:r>
              <a:rPr dirty="0" sz="2000" spc="5">
                <a:latin typeface="Segoe UI"/>
                <a:cs typeface="Segoe UI"/>
              </a:rPr>
              <a:t>nhau.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Ví </a:t>
            </a:r>
            <a:r>
              <a:rPr dirty="0" sz="2000" spc="-5">
                <a:latin typeface="Segoe UI"/>
                <a:cs typeface="Segoe UI"/>
              </a:rPr>
              <a:t>dụ: </a:t>
            </a: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r>
              <a:rPr dirty="0" sz="2000" spc="-5">
                <a:latin typeface="Segoe UI"/>
                <a:cs typeface="Segoe UI"/>
              </a:rPr>
              <a:t>: </a:t>
            </a:r>
            <a:r>
              <a:rPr dirty="0" sz="2000" spc="-10" b="1">
                <a:solidFill>
                  <a:srgbClr val="B12C2B"/>
                </a:solidFill>
                <a:latin typeface="Segoe UI"/>
                <a:cs typeface="Segoe UI"/>
              </a:rPr>
              <a:t>30px 30px 30px</a:t>
            </a:r>
            <a:r>
              <a:rPr dirty="0" sz="2000" spc="-80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000" spc="-10" b="1">
                <a:solidFill>
                  <a:srgbClr val="B12C2B"/>
                </a:solidFill>
                <a:latin typeface="Segoe UI"/>
                <a:cs typeface="Segoe UI"/>
              </a:rPr>
              <a:t>30px</a:t>
            </a:r>
            <a:r>
              <a:rPr dirty="0" sz="2000" spc="-10">
                <a:latin typeface="Segoe UI"/>
                <a:cs typeface="Segoe UI"/>
              </a:rPr>
              <a:t>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&lt;top-left&gt;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&lt;top-right&gt;</a:t>
            </a:r>
            <a:r>
              <a:rPr dirty="0" sz="2400" spc="25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&lt;bottom-right&gt;;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cả </a:t>
            </a:r>
            <a:r>
              <a:rPr dirty="0" sz="2000">
                <a:latin typeface="Segoe UI"/>
                <a:cs typeface="Segoe UI"/>
              </a:rPr>
              <a:t>4 góc. </a:t>
            </a:r>
            <a:r>
              <a:rPr dirty="0" sz="2000" spc="-40">
                <a:latin typeface="Segoe UI"/>
                <a:cs typeface="Segoe UI"/>
              </a:rPr>
              <a:t>Trong </a:t>
            </a:r>
            <a:r>
              <a:rPr dirty="0" sz="2000">
                <a:latin typeface="Segoe UI"/>
                <a:cs typeface="Segoe UI"/>
              </a:rPr>
              <a:t>đó &lt;bottom-left&gt; </a:t>
            </a:r>
            <a:r>
              <a:rPr dirty="0" sz="2000" spc="-5" b="1">
                <a:latin typeface="Segoe UI"/>
                <a:cs typeface="Segoe UI"/>
              </a:rPr>
              <a:t>giống góc </a:t>
            </a:r>
            <a:r>
              <a:rPr dirty="0" sz="2000" b="1">
                <a:latin typeface="Segoe UI"/>
                <a:cs typeface="Segoe UI"/>
              </a:rPr>
              <a:t>đối </a:t>
            </a:r>
            <a:r>
              <a:rPr dirty="0" sz="2000" spc="-5" b="1">
                <a:latin typeface="Segoe UI"/>
                <a:cs typeface="Segoe UI"/>
              </a:rPr>
              <a:t>diện</a:t>
            </a:r>
            <a:r>
              <a:rPr dirty="0" sz="2000" spc="50" b="1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&lt;top-right&gt;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&lt;top-left&gt;</a:t>
            </a:r>
            <a:r>
              <a:rPr dirty="0" sz="2400" spc="-40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&lt;top-right&gt;;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cả </a:t>
            </a:r>
            <a:r>
              <a:rPr dirty="0" sz="2000">
                <a:latin typeface="Segoe UI"/>
                <a:cs typeface="Segoe UI"/>
              </a:rPr>
              <a:t>4 góc. </a:t>
            </a:r>
            <a:r>
              <a:rPr dirty="0" sz="2000" spc="-40">
                <a:latin typeface="Segoe UI"/>
                <a:cs typeface="Segoe UI"/>
              </a:rPr>
              <a:t>Trong </a:t>
            </a:r>
            <a:r>
              <a:rPr dirty="0" sz="2000">
                <a:latin typeface="Segoe UI"/>
                <a:cs typeface="Segoe UI"/>
              </a:rPr>
              <a:t>đó &lt;bottom-left&gt;, &lt;bottom-left&gt; giống các góc đối </a:t>
            </a:r>
            <a:r>
              <a:rPr dirty="0" sz="2000" spc="-5">
                <a:latin typeface="Segoe UI"/>
                <a:cs typeface="Segoe UI"/>
              </a:rPr>
              <a:t>diện</a:t>
            </a:r>
            <a:r>
              <a:rPr dirty="0" sz="2000" spc="35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&lt;top-right&gt;,</a:t>
            </a:r>
            <a:endParaRPr sz="2000">
              <a:latin typeface="Segoe UI"/>
              <a:cs typeface="Segoe UI"/>
            </a:endParaRPr>
          </a:p>
          <a:p>
            <a:pPr marL="1001394">
              <a:lnSpc>
                <a:spcPct val="100000"/>
              </a:lnSpc>
            </a:pPr>
            <a:r>
              <a:rPr dirty="0" sz="2000">
                <a:latin typeface="Segoe UI"/>
                <a:cs typeface="Segoe UI"/>
              </a:rPr>
              <a:t>&lt;top-left&gt;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7471" y="4527804"/>
            <a:ext cx="407797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85"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&lt;top-left&gt;;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17803" y="4955285"/>
            <a:ext cx="509460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spc="-5">
                <a:latin typeface="Segoe UI"/>
                <a:cs typeface="Segoe UI"/>
              </a:rPr>
              <a:t>Bo cả </a:t>
            </a:r>
            <a:r>
              <a:rPr dirty="0" sz="2000">
                <a:latin typeface="Segoe UI"/>
                <a:cs typeface="Segoe UI"/>
              </a:rPr>
              <a:t>4 góc với </a:t>
            </a:r>
            <a:r>
              <a:rPr dirty="0" sz="2000" spc="-10">
                <a:latin typeface="Segoe UI"/>
                <a:cs typeface="Segoe UI"/>
              </a:rPr>
              <a:t>bán </a:t>
            </a:r>
            <a:r>
              <a:rPr dirty="0" sz="2000" spc="-5">
                <a:latin typeface="Segoe UI"/>
                <a:cs typeface="Segoe UI"/>
              </a:rPr>
              <a:t>kính </a:t>
            </a:r>
            <a:r>
              <a:rPr dirty="0" sz="2000">
                <a:latin typeface="Segoe UI"/>
                <a:cs typeface="Segoe UI"/>
              </a:rPr>
              <a:t>góc </a:t>
            </a:r>
            <a:r>
              <a:rPr dirty="0" sz="2000" spc="-5">
                <a:latin typeface="Segoe UI"/>
                <a:cs typeface="Segoe UI"/>
              </a:rPr>
              <a:t>là</a:t>
            </a:r>
            <a:r>
              <a:rPr dirty="0" sz="2000" spc="-1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&lt;top-left&gt;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3800" y="4739513"/>
            <a:ext cx="3429000" cy="1107440"/>
          </a:xfrm>
          <a:custGeom>
            <a:avLst/>
            <a:gdLst/>
            <a:ahLst/>
            <a:cxnLst/>
            <a:rect l="l" t="t" r="r" b="b"/>
            <a:pathLst>
              <a:path w="3429000" h="1107439">
                <a:moveTo>
                  <a:pt x="3419128" y="20955"/>
                </a:moveTo>
                <a:lnTo>
                  <a:pt x="3415156" y="20955"/>
                </a:lnTo>
                <a:lnTo>
                  <a:pt x="3418840" y="33019"/>
                </a:lnTo>
                <a:lnTo>
                  <a:pt x="3396575" y="39897"/>
                </a:lnTo>
                <a:lnTo>
                  <a:pt x="3352673" y="87630"/>
                </a:lnTo>
                <a:lnTo>
                  <a:pt x="3350259" y="90297"/>
                </a:lnTo>
                <a:lnTo>
                  <a:pt x="3350514" y="94234"/>
                </a:lnTo>
                <a:lnTo>
                  <a:pt x="3355594" y="99060"/>
                </a:lnTo>
                <a:lnTo>
                  <a:pt x="3359657" y="98806"/>
                </a:lnTo>
                <a:lnTo>
                  <a:pt x="3362071" y="96266"/>
                </a:lnTo>
                <a:lnTo>
                  <a:pt x="3429000" y="23241"/>
                </a:lnTo>
                <a:lnTo>
                  <a:pt x="3419128" y="20955"/>
                </a:lnTo>
                <a:close/>
              </a:path>
              <a:path w="3429000" h="1107439">
                <a:moveTo>
                  <a:pt x="3330194" y="47117"/>
                </a:moveTo>
                <a:lnTo>
                  <a:pt x="3318129" y="50926"/>
                </a:lnTo>
                <a:lnTo>
                  <a:pt x="3321811" y="63118"/>
                </a:lnTo>
                <a:lnTo>
                  <a:pt x="3334004" y="59309"/>
                </a:lnTo>
                <a:lnTo>
                  <a:pt x="3330194" y="47117"/>
                </a:lnTo>
                <a:close/>
              </a:path>
              <a:path w="3429000" h="1107439">
                <a:moveTo>
                  <a:pt x="3392774" y="27868"/>
                </a:moveTo>
                <a:lnTo>
                  <a:pt x="3366643" y="35941"/>
                </a:lnTo>
                <a:lnTo>
                  <a:pt x="3370326" y="48006"/>
                </a:lnTo>
                <a:lnTo>
                  <a:pt x="3396575" y="39897"/>
                </a:lnTo>
                <a:lnTo>
                  <a:pt x="3405026" y="30709"/>
                </a:lnTo>
                <a:lnTo>
                  <a:pt x="3392774" y="27868"/>
                </a:lnTo>
                <a:close/>
              </a:path>
              <a:path w="3429000" h="1107439">
                <a:moveTo>
                  <a:pt x="3405026" y="30709"/>
                </a:moveTo>
                <a:lnTo>
                  <a:pt x="3396575" y="39897"/>
                </a:lnTo>
                <a:lnTo>
                  <a:pt x="3418428" y="33147"/>
                </a:lnTo>
                <a:lnTo>
                  <a:pt x="3415538" y="33147"/>
                </a:lnTo>
                <a:lnTo>
                  <a:pt x="3405026" y="30709"/>
                </a:lnTo>
                <a:close/>
              </a:path>
              <a:path w="3429000" h="1107439">
                <a:moveTo>
                  <a:pt x="3412363" y="22732"/>
                </a:moveTo>
                <a:lnTo>
                  <a:pt x="3405026" y="30709"/>
                </a:lnTo>
                <a:lnTo>
                  <a:pt x="3415538" y="33147"/>
                </a:lnTo>
                <a:lnTo>
                  <a:pt x="3412363" y="22732"/>
                </a:lnTo>
                <a:close/>
              </a:path>
              <a:path w="3429000" h="1107439">
                <a:moveTo>
                  <a:pt x="3415699" y="22732"/>
                </a:moveTo>
                <a:lnTo>
                  <a:pt x="3412363" y="22732"/>
                </a:lnTo>
                <a:lnTo>
                  <a:pt x="3415538" y="33147"/>
                </a:lnTo>
                <a:lnTo>
                  <a:pt x="3418428" y="33147"/>
                </a:lnTo>
                <a:lnTo>
                  <a:pt x="3418840" y="33019"/>
                </a:lnTo>
                <a:lnTo>
                  <a:pt x="3415699" y="22732"/>
                </a:lnTo>
                <a:close/>
              </a:path>
              <a:path w="3429000" h="1107439">
                <a:moveTo>
                  <a:pt x="3415156" y="20955"/>
                </a:moveTo>
                <a:lnTo>
                  <a:pt x="3392774" y="27868"/>
                </a:lnTo>
                <a:lnTo>
                  <a:pt x="3405026" y="30709"/>
                </a:lnTo>
                <a:lnTo>
                  <a:pt x="3412363" y="22732"/>
                </a:lnTo>
                <a:lnTo>
                  <a:pt x="3415699" y="22732"/>
                </a:lnTo>
                <a:lnTo>
                  <a:pt x="3415156" y="20955"/>
                </a:lnTo>
                <a:close/>
              </a:path>
              <a:path w="3429000" h="1107439">
                <a:moveTo>
                  <a:pt x="3329051" y="0"/>
                </a:moveTo>
                <a:lnTo>
                  <a:pt x="3325622" y="2159"/>
                </a:lnTo>
                <a:lnTo>
                  <a:pt x="3324098" y="9017"/>
                </a:lnTo>
                <a:lnTo>
                  <a:pt x="3326256" y="12445"/>
                </a:lnTo>
                <a:lnTo>
                  <a:pt x="3392774" y="27868"/>
                </a:lnTo>
                <a:lnTo>
                  <a:pt x="3415156" y="20955"/>
                </a:lnTo>
                <a:lnTo>
                  <a:pt x="3419128" y="20955"/>
                </a:lnTo>
                <a:lnTo>
                  <a:pt x="3332479" y="888"/>
                </a:lnTo>
                <a:lnTo>
                  <a:pt x="3329051" y="0"/>
                </a:lnTo>
                <a:close/>
              </a:path>
              <a:path w="3429000" h="1107439">
                <a:moveTo>
                  <a:pt x="3281679" y="62230"/>
                </a:moveTo>
                <a:lnTo>
                  <a:pt x="3233166" y="77216"/>
                </a:lnTo>
                <a:lnTo>
                  <a:pt x="3236849" y="89281"/>
                </a:lnTo>
                <a:lnTo>
                  <a:pt x="3285490" y="74294"/>
                </a:lnTo>
                <a:lnTo>
                  <a:pt x="3281679" y="62230"/>
                </a:lnTo>
                <a:close/>
              </a:path>
              <a:path w="3429000" h="1107439">
                <a:moveTo>
                  <a:pt x="3196717" y="88518"/>
                </a:moveTo>
                <a:lnTo>
                  <a:pt x="3184652" y="92201"/>
                </a:lnTo>
                <a:lnTo>
                  <a:pt x="3188334" y="104393"/>
                </a:lnTo>
                <a:lnTo>
                  <a:pt x="3200527" y="100584"/>
                </a:lnTo>
                <a:lnTo>
                  <a:pt x="3196717" y="88518"/>
                </a:lnTo>
                <a:close/>
              </a:path>
              <a:path w="3429000" h="1107439">
                <a:moveTo>
                  <a:pt x="3148203" y="103505"/>
                </a:moveTo>
                <a:lnTo>
                  <a:pt x="3099689" y="118491"/>
                </a:lnTo>
                <a:lnTo>
                  <a:pt x="3103499" y="130682"/>
                </a:lnTo>
                <a:lnTo>
                  <a:pt x="3152013" y="115569"/>
                </a:lnTo>
                <a:lnTo>
                  <a:pt x="3148203" y="103505"/>
                </a:lnTo>
                <a:close/>
              </a:path>
              <a:path w="3429000" h="1107439">
                <a:moveTo>
                  <a:pt x="3063240" y="129793"/>
                </a:moveTo>
                <a:lnTo>
                  <a:pt x="3051175" y="133476"/>
                </a:lnTo>
                <a:lnTo>
                  <a:pt x="3054857" y="145669"/>
                </a:lnTo>
                <a:lnTo>
                  <a:pt x="3067050" y="141859"/>
                </a:lnTo>
                <a:lnTo>
                  <a:pt x="3063240" y="129793"/>
                </a:lnTo>
                <a:close/>
              </a:path>
              <a:path w="3429000" h="1107439">
                <a:moveTo>
                  <a:pt x="3014726" y="144780"/>
                </a:moveTo>
                <a:lnTo>
                  <a:pt x="2966211" y="159766"/>
                </a:lnTo>
                <a:lnTo>
                  <a:pt x="2970022" y="171957"/>
                </a:lnTo>
                <a:lnTo>
                  <a:pt x="3018535" y="156844"/>
                </a:lnTo>
                <a:lnTo>
                  <a:pt x="3014726" y="144780"/>
                </a:lnTo>
                <a:close/>
              </a:path>
              <a:path w="3429000" h="1107439">
                <a:moveTo>
                  <a:pt x="2929890" y="171069"/>
                </a:moveTo>
                <a:lnTo>
                  <a:pt x="2917698" y="174751"/>
                </a:lnTo>
                <a:lnTo>
                  <a:pt x="2921507" y="186944"/>
                </a:lnTo>
                <a:lnTo>
                  <a:pt x="2933573" y="183134"/>
                </a:lnTo>
                <a:lnTo>
                  <a:pt x="2929890" y="171069"/>
                </a:lnTo>
                <a:close/>
              </a:path>
              <a:path w="3429000" h="1107439">
                <a:moveTo>
                  <a:pt x="2881249" y="186055"/>
                </a:moveTo>
                <a:lnTo>
                  <a:pt x="2832734" y="201041"/>
                </a:lnTo>
                <a:lnTo>
                  <a:pt x="2836545" y="213232"/>
                </a:lnTo>
                <a:lnTo>
                  <a:pt x="2885058" y="198247"/>
                </a:lnTo>
                <a:lnTo>
                  <a:pt x="2881249" y="186055"/>
                </a:lnTo>
                <a:close/>
              </a:path>
              <a:path w="3429000" h="1107439">
                <a:moveTo>
                  <a:pt x="2796413" y="212344"/>
                </a:moveTo>
                <a:lnTo>
                  <a:pt x="2784221" y="216154"/>
                </a:lnTo>
                <a:lnTo>
                  <a:pt x="2788030" y="228219"/>
                </a:lnTo>
                <a:lnTo>
                  <a:pt x="2800096" y="224536"/>
                </a:lnTo>
                <a:lnTo>
                  <a:pt x="2796413" y="212344"/>
                </a:lnTo>
                <a:close/>
              </a:path>
              <a:path w="3429000" h="1107439">
                <a:moveTo>
                  <a:pt x="2747899" y="227330"/>
                </a:moveTo>
                <a:lnTo>
                  <a:pt x="2699257" y="242316"/>
                </a:lnTo>
                <a:lnTo>
                  <a:pt x="2703068" y="254507"/>
                </a:lnTo>
                <a:lnTo>
                  <a:pt x="2751581" y="239522"/>
                </a:lnTo>
                <a:lnTo>
                  <a:pt x="2747899" y="227330"/>
                </a:lnTo>
                <a:close/>
              </a:path>
              <a:path w="3429000" h="1107439">
                <a:moveTo>
                  <a:pt x="2662935" y="253619"/>
                </a:moveTo>
                <a:lnTo>
                  <a:pt x="2650744" y="257429"/>
                </a:lnTo>
                <a:lnTo>
                  <a:pt x="2654554" y="269494"/>
                </a:lnTo>
                <a:lnTo>
                  <a:pt x="2666619" y="265811"/>
                </a:lnTo>
                <a:lnTo>
                  <a:pt x="2662935" y="253619"/>
                </a:lnTo>
                <a:close/>
              </a:path>
              <a:path w="3429000" h="1107439">
                <a:moveTo>
                  <a:pt x="2614422" y="268605"/>
                </a:moveTo>
                <a:lnTo>
                  <a:pt x="2565907" y="283718"/>
                </a:lnTo>
                <a:lnTo>
                  <a:pt x="2569591" y="295782"/>
                </a:lnTo>
                <a:lnTo>
                  <a:pt x="2618104" y="280797"/>
                </a:lnTo>
                <a:lnTo>
                  <a:pt x="2614422" y="268605"/>
                </a:lnTo>
                <a:close/>
              </a:path>
              <a:path w="3429000" h="1107439">
                <a:moveTo>
                  <a:pt x="2529458" y="294894"/>
                </a:moveTo>
                <a:lnTo>
                  <a:pt x="2517394" y="298704"/>
                </a:lnTo>
                <a:lnTo>
                  <a:pt x="2521077" y="310769"/>
                </a:lnTo>
                <a:lnTo>
                  <a:pt x="2533269" y="307086"/>
                </a:lnTo>
                <a:lnTo>
                  <a:pt x="2529458" y="294894"/>
                </a:lnTo>
                <a:close/>
              </a:path>
              <a:path w="3429000" h="1107439">
                <a:moveTo>
                  <a:pt x="2480945" y="310006"/>
                </a:moveTo>
                <a:lnTo>
                  <a:pt x="2432430" y="324993"/>
                </a:lnTo>
                <a:lnTo>
                  <a:pt x="2436114" y="337057"/>
                </a:lnTo>
                <a:lnTo>
                  <a:pt x="2484628" y="322072"/>
                </a:lnTo>
                <a:lnTo>
                  <a:pt x="2480945" y="310006"/>
                </a:lnTo>
                <a:close/>
              </a:path>
              <a:path w="3429000" h="1107439">
                <a:moveTo>
                  <a:pt x="2395981" y="336169"/>
                </a:moveTo>
                <a:lnTo>
                  <a:pt x="2383917" y="339979"/>
                </a:lnTo>
                <a:lnTo>
                  <a:pt x="2387600" y="352170"/>
                </a:lnTo>
                <a:lnTo>
                  <a:pt x="2399792" y="348361"/>
                </a:lnTo>
                <a:lnTo>
                  <a:pt x="2395981" y="336169"/>
                </a:lnTo>
                <a:close/>
              </a:path>
              <a:path w="3429000" h="1107439">
                <a:moveTo>
                  <a:pt x="2347468" y="351281"/>
                </a:moveTo>
                <a:lnTo>
                  <a:pt x="2298954" y="366268"/>
                </a:lnTo>
                <a:lnTo>
                  <a:pt x="2302764" y="378332"/>
                </a:lnTo>
                <a:lnTo>
                  <a:pt x="2351278" y="363347"/>
                </a:lnTo>
                <a:lnTo>
                  <a:pt x="2347468" y="351281"/>
                </a:lnTo>
                <a:close/>
              </a:path>
              <a:path w="3429000" h="1107439">
                <a:moveTo>
                  <a:pt x="2262504" y="377570"/>
                </a:moveTo>
                <a:lnTo>
                  <a:pt x="2250440" y="381254"/>
                </a:lnTo>
                <a:lnTo>
                  <a:pt x="2254123" y="393445"/>
                </a:lnTo>
                <a:lnTo>
                  <a:pt x="2266315" y="389636"/>
                </a:lnTo>
                <a:lnTo>
                  <a:pt x="2262504" y="377570"/>
                </a:lnTo>
                <a:close/>
              </a:path>
              <a:path w="3429000" h="1107439">
                <a:moveTo>
                  <a:pt x="2213991" y="392556"/>
                </a:moveTo>
                <a:lnTo>
                  <a:pt x="2165477" y="407543"/>
                </a:lnTo>
                <a:lnTo>
                  <a:pt x="2169286" y="419735"/>
                </a:lnTo>
                <a:lnTo>
                  <a:pt x="2217801" y="404622"/>
                </a:lnTo>
                <a:lnTo>
                  <a:pt x="2213991" y="392556"/>
                </a:lnTo>
                <a:close/>
              </a:path>
              <a:path w="3429000" h="1107439">
                <a:moveTo>
                  <a:pt x="2129154" y="418845"/>
                </a:moveTo>
                <a:lnTo>
                  <a:pt x="2116963" y="422529"/>
                </a:lnTo>
                <a:lnTo>
                  <a:pt x="2120773" y="434720"/>
                </a:lnTo>
                <a:lnTo>
                  <a:pt x="2132838" y="430911"/>
                </a:lnTo>
                <a:lnTo>
                  <a:pt x="2129154" y="418845"/>
                </a:lnTo>
                <a:close/>
              </a:path>
              <a:path w="3429000" h="1107439">
                <a:moveTo>
                  <a:pt x="2080514" y="433831"/>
                </a:moveTo>
                <a:lnTo>
                  <a:pt x="2032000" y="448818"/>
                </a:lnTo>
                <a:lnTo>
                  <a:pt x="2035809" y="461010"/>
                </a:lnTo>
                <a:lnTo>
                  <a:pt x="2084324" y="445897"/>
                </a:lnTo>
                <a:lnTo>
                  <a:pt x="2080514" y="433831"/>
                </a:lnTo>
                <a:close/>
              </a:path>
              <a:path w="3429000" h="1107439">
                <a:moveTo>
                  <a:pt x="1995677" y="460120"/>
                </a:moveTo>
                <a:lnTo>
                  <a:pt x="1983485" y="463804"/>
                </a:lnTo>
                <a:lnTo>
                  <a:pt x="1987296" y="475995"/>
                </a:lnTo>
                <a:lnTo>
                  <a:pt x="1999360" y="472186"/>
                </a:lnTo>
                <a:lnTo>
                  <a:pt x="1995677" y="460120"/>
                </a:lnTo>
                <a:close/>
              </a:path>
              <a:path w="3429000" h="1107439">
                <a:moveTo>
                  <a:pt x="1947164" y="475106"/>
                </a:moveTo>
                <a:lnTo>
                  <a:pt x="1898523" y="490093"/>
                </a:lnTo>
                <a:lnTo>
                  <a:pt x="1902332" y="502284"/>
                </a:lnTo>
                <a:lnTo>
                  <a:pt x="1950847" y="487299"/>
                </a:lnTo>
                <a:lnTo>
                  <a:pt x="1947164" y="475106"/>
                </a:lnTo>
                <a:close/>
              </a:path>
              <a:path w="3429000" h="1107439">
                <a:moveTo>
                  <a:pt x="1862201" y="501396"/>
                </a:moveTo>
                <a:lnTo>
                  <a:pt x="1850008" y="505206"/>
                </a:lnTo>
                <a:lnTo>
                  <a:pt x="1853819" y="517271"/>
                </a:lnTo>
                <a:lnTo>
                  <a:pt x="1865883" y="513588"/>
                </a:lnTo>
                <a:lnTo>
                  <a:pt x="1862201" y="501396"/>
                </a:lnTo>
                <a:close/>
              </a:path>
              <a:path w="3429000" h="1107439">
                <a:moveTo>
                  <a:pt x="1813686" y="516381"/>
                </a:moveTo>
                <a:lnTo>
                  <a:pt x="1765173" y="531368"/>
                </a:lnTo>
                <a:lnTo>
                  <a:pt x="1768855" y="543560"/>
                </a:lnTo>
                <a:lnTo>
                  <a:pt x="1817370" y="528574"/>
                </a:lnTo>
                <a:lnTo>
                  <a:pt x="1813686" y="516381"/>
                </a:lnTo>
                <a:close/>
              </a:path>
              <a:path w="3429000" h="1107439">
                <a:moveTo>
                  <a:pt x="1728724" y="542671"/>
                </a:moveTo>
                <a:lnTo>
                  <a:pt x="1716531" y="546481"/>
                </a:lnTo>
                <a:lnTo>
                  <a:pt x="1720342" y="558546"/>
                </a:lnTo>
                <a:lnTo>
                  <a:pt x="1732533" y="554863"/>
                </a:lnTo>
                <a:lnTo>
                  <a:pt x="1728724" y="542671"/>
                </a:lnTo>
                <a:close/>
              </a:path>
              <a:path w="3429000" h="1107439">
                <a:moveTo>
                  <a:pt x="1680209" y="557657"/>
                </a:moveTo>
                <a:lnTo>
                  <a:pt x="1631696" y="572770"/>
                </a:lnTo>
                <a:lnTo>
                  <a:pt x="1635378" y="584835"/>
                </a:lnTo>
                <a:lnTo>
                  <a:pt x="1683893" y="569849"/>
                </a:lnTo>
                <a:lnTo>
                  <a:pt x="1680209" y="557657"/>
                </a:lnTo>
                <a:close/>
              </a:path>
              <a:path w="3429000" h="1107439">
                <a:moveTo>
                  <a:pt x="1595247" y="583946"/>
                </a:moveTo>
                <a:lnTo>
                  <a:pt x="1583181" y="587756"/>
                </a:lnTo>
                <a:lnTo>
                  <a:pt x="1586865" y="599821"/>
                </a:lnTo>
                <a:lnTo>
                  <a:pt x="1599056" y="596138"/>
                </a:lnTo>
                <a:lnTo>
                  <a:pt x="1595247" y="583946"/>
                </a:lnTo>
                <a:close/>
              </a:path>
              <a:path w="3429000" h="1107439">
                <a:moveTo>
                  <a:pt x="1546732" y="599059"/>
                </a:moveTo>
                <a:lnTo>
                  <a:pt x="1498219" y="614045"/>
                </a:lnTo>
                <a:lnTo>
                  <a:pt x="1501902" y="626110"/>
                </a:lnTo>
                <a:lnTo>
                  <a:pt x="1550543" y="611124"/>
                </a:lnTo>
                <a:lnTo>
                  <a:pt x="1546732" y="599059"/>
                </a:lnTo>
                <a:close/>
              </a:path>
              <a:path w="3429000" h="1107439">
                <a:moveTo>
                  <a:pt x="1461770" y="625221"/>
                </a:moveTo>
                <a:lnTo>
                  <a:pt x="1449704" y="629031"/>
                </a:lnTo>
                <a:lnTo>
                  <a:pt x="1453388" y="641223"/>
                </a:lnTo>
                <a:lnTo>
                  <a:pt x="1465579" y="637413"/>
                </a:lnTo>
                <a:lnTo>
                  <a:pt x="1461770" y="625221"/>
                </a:lnTo>
                <a:close/>
              </a:path>
              <a:path w="3429000" h="1107439">
                <a:moveTo>
                  <a:pt x="1413255" y="640334"/>
                </a:moveTo>
                <a:lnTo>
                  <a:pt x="1364742" y="655320"/>
                </a:lnTo>
                <a:lnTo>
                  <a:pt x="1368552" y="667385"/>
                </a:lnTo>
                <a:lnTo>
                  <a:pt x="1417066" y="652399"/>
                </a:lnTo>
                <a:lnTo>
                  <a:pt x="1413255" y="640334"/>
                </a:lnTo>
                <a:close/>
              </a:path>
              <a:path w="3429000" h="1107439">
                <a:moveTo>
                  <a:pt x="1328293" y="666623"/>
                </a:moveTo>
                <a:lnTo>
                  <a:pt x="1316227" y="670306"/>
                </a:lnTo>
                <a:lnTo>
                  <a:pt x="1319910" y="682498"/>
                </a:lnTo>
                <a:lnTo>
                  <a:pt x="1332102" y="678688"/>
                </a:lnTo>
                <a:lnTo>
                  <a:pt x="1328293" y="666623"/>
                </a:lnTo>
                <a:close/>
              </a:path>
              <a:path w="3429000" h="1107439">
                <a:moveTo>
                  <a:pt x="1279778" y="681609"/>
                </a:moveTo>
                <a:lnTo>
                  <a:pt x="1231265" y="696595"/>
                </a:lnTo>
                <a:lnTo>
                  <a:pt x="1235075" y="708787"/>
                </a:lnTo>
                <a:lnTo>
                  <a:pt x="1283589" y="693674"/>
                </a:lnTo>
                <a:lnTo>
                  <a:pt x="1279778" y="681609"/>
                </a:lnTo>
                <a:close/>
              </a:path>
              <a:path w="3429000" h="1107439">
                <a:moveTo>
                  <a:pt x="1194943" y="707898"/>
                </a:moveTo>
                <a:lnTo>
                  <a:pt x="1182751" y="711581"/>
                </a:lnTo>
                <a:lnTo>
                  <a:pt x="1186560" y="723773"/>
                </a:lnTo>
                <a:lnTo>
                  <a:pt x="1198626" y="719963"/>
                </a:lnTo>
                <a:lnTo>
                  <a:pt x="1194943" y="707898"/>
                </a:lnTo>
                <a:close/>
              </a:path>
              <a:path w="3429000" h="1107439">
                <a:moveTo>
                  <a:pt x="1146302" y="722884"/>
                </a:moveTo>
                <a:lnTo>
                  <a:pt x="1097788" y="737870"/>
                </a:lnTo>
                <a:lnTo>
                  <a:pt x="1101598" y="750062"/>
                </a:lnTo>
                <a:lnTo>
                  <a:pt x="1150111" y="734949"/>
                </a:lnTo>
                <a:lnTo>
                  <a:pt x="1146302" y="722884"/>
                </a:lnTo>
                <a:close/>
              </a:path>
              <a:path w="3429000" h="1107439">
                <a:moveTo>
                  <a:pt x="1061466" y="749173"/>
                </a:moveTo>
                <a:lnTo>
                  <a:pt x="1049274" y="752856"/>
                </a:lnTo>
                <a:lnTo>
                  <a:pt x="1053083" y="765048"/>
                </a:lnTo>
                <a:lnTo>
                  <a:pt x="1065149" y="761238"/>
                </a:lnTo>
                <a:lnTo>
                  <a:pt x="1061466" y="749173"/>
                </a:lnTo>
                <a:close/>
              </a:path>
              <a:path w="3429000" h="1107439">
                <a:moveTo>
                  <a:pt x="1012951" y="764159"/>
                </a:moveTo>
                <a:lnTo>
                  <a:pt x="964310" y="779145"/>
                </a:lnTo>
                <a:lnTo>
                  <a:pt x="968121" y="791337"/>
                </a:lnTo>
                <a:lnTo>
                  <a:pt x="1016634" y="776351"/>
                </a:lnTo>
                <a:lnTo>
                  <a:pt x="1012951" y="764159"/>
                </a:lnTo>
                <a:close/>
              </a:path>
              <a:path w="3429000" h="1107439">
                <a:moveTo>
                  <a:pt x="927989" y="790448"/>
                </a:moveTo>
                <a:lnTo>
                  <a:pt x="915797" y="794258"/>
                </a:lnTo>
                <a:lnTo>
                  <a:pt x="919606" y="806323"/>
                </a:lnTo>
                <a:lnTo>
                  <a:pt x="931672" y="802640"/>
                </a:lnTo>
                <a:lnTo>
                  <a:pt x="927989" y="790448"/>
                </a:lnTo>
                <a:close/>
              </a:path>
              <a:path w="3429000" h="1107439">
                <a:moveTo>
                  <a:pt x="879475" y="805434"/>
                </a:moveTo>
                <a:lnTo>
                  <a:pt x="830960" y="820420"/>
                </a:lnTo>
                <a:lnTo>
                  <a:pt x="834644" y="832612"/>
                </a:lnTo>
                <a:lnTo>
                  <a:pt x="883157" y="817626"/>
                </a:lnTo>
                <a:lnTo>
                  <a:pt x="879475" y="805434"/>
                </a:lnTo>
                <a:close/>
              </a:path>
              <a:path w="3429000" h="1107439">
                <a:moveTo>
                  <a:pt x="794511" y="831723"/>
                </a:moveTo>
                <a:lnTo>
                  <a:pt x="782320" y="835533"/>
                </a:lnTo>
                <a:lnTo>
                  <a:pt x="786129" y="847598"/>
                </a:lnTo>
                <a:lnTo>
                  <a:pt x="798322" y="843915"/>
                </a:lnTo>
                <a:lnTo>
                  <a:pt x="794511" y="831723"/>
                </a:lnTo>
                <a:close/>
              </a:path>
              <a:path w="3429000" h="1107439">
                <a:moveTo>
                  <a:pt x="745998" y="846709"/>
                </a:moveTo>
                <a:lnTo>
                  <a:pt x="697483" y="861771"/>
                </a:lnTo>
                <a:lnTo>
                  <a:pt x="701167" y="873899"/>
                </a:lnTo>
                <a:lnTo>
                  <a:pt x="749680" y="858888"/>
                </a:lnTo>
                <a:lnTo>
                  <a:pt x="745998" y="846709"/>
                </a:lnTo>
                <a:close/>
              </a:path>
              <a:path w="3429000" h="1107439">
                <a:moveTo>
                  <a:pt x="661034" y="873036"/>
                </a:moveTo>
                <a:lnTo>
                  <a:pt x="648970" y="876782"/>
                </a:lnTo>
                <a:lnTo>
                  <a:pt x="652652" y="888923"/>
                </a:lnTo>
                <a:lnTo>
                  <a:pt x="664845" y="885164"/>
                </a:lnTo>
                <a:lnTo>
                  <a:pt x="661034" y="873036"/>
                </a:lnTo>
                <a:close/>
              </a:path>
              <a:path w="3429000" h="1107439">
                <a:moveTo>
                  <a:pt x="612521" y="888047"/>
                </a:moveTo>
                <a:lnTo>
                  <a:pt x="564006" y="903071"/>
                </a:lnTo>
                <a:lnTo>
                  <a:pt x="567690" y="915200"/>
                </a:lnTo>
                <a:lnTo>
                  <a:pt x="616330" y="900188"/>
                </a:lnTo>
                <a:lnTo>
                  <a:pt x="612521" y="888047"/>
                </a:lnTo>
                <a:close/>
              </a:path>
              <a:path w="3429000" h="1107439">
                <a:moveTo>
                  <a:pt x="527557" y="914323"/>
                </a:moveTo>
                <a:lnTo>
                  <a:pt x="515493" y="918083"/>
                </a:lnTo>
                <a:lnTo>
                  <a:pt x="519175" y="930211"/>
                </a:lnTo>
                <a:lnTo>
                  <a:pt x="531368" y="926465"/>
                </a:lnTo>
                <a:lnTo>
                  <a:pt x="527557" y="914323"/>
                </a:lnTo>
                <a:close/>
              </a:path>
              <a:path w="3429000" h="1107439">
                <a:moveTo>
                  <a:pt x="479044" y="929347"/>
                </a:moveTo>
                <a:lnTo>
                  <a:pt x="430529" y="944359"/>
                </a:lnTo>
                <a:lnTo>
                  <a:pt x="434340" y="956487"/>
                </a:lnTo>
                <a:lnTo>
                  <a:pt x="482853" y="941476"/>
                </a:lnTo>
                <a:lnTo>
                  <a:pt x="479044" y="929347"/>
                </a:lnTo>
                <a:close/>
              </a:path>
              <a:path w="3429000" h="1107439">
                <a:moveTo>
                  <a:pt x="394080" y="955624"/>
                </a:moveTo>
                <a:lnTo>
                  <a:pt x="382016" y="959370"/>
                </a:lnTo>
                <a:lnTo>
                  <a:pt x="385825" y="971511"/>
                </a:lnTo>
                <a:lnTo>
                  <a:pt x="397891" y="967752"/>
                </a:lnTo>
                <a:lnTo>
                  <a:pt x="394080" y="955624"/>
                </a:lnTo>
                <a:close/>
              </a:path>
              <a:path w="3429000" h="1107439">
                <a:moveTo>
                  <a:pt x="345567" y="970635"/>
                </a:moveTo>
                <a:lnTo>
                  <a:pt x="297052" y="985647"/>
                </a:lnTo>
                <a:lnTo>
                  <a:pt x="300863" y="997788"/>
                </a:lnTo>
                <a:lnTo>
                  <a:pt x="349376" y="982764"/>
                </a:lnTo>
                <a:lnTo>
                  <a:pt x="345567" y="970635"/>
                </a:lnTo>
                <a:close/>
              </a:path>
              <a:path w="3429000" h="1107439">
                <a:moveTo>
                  <a:pt x="260730" y="996911"/>
                </a:moveTo>
                <a:lnTo>
                  <a:pt x="248539" y="1000671"/>
                </a:lnTo>
                <a:lnTo>
                  <a:pt x="252349" y="1012799"/>
                </a:lnTo>
                <a:lnTo>
                  <a:pt x="264414" y="1009053"/>
                </a:lnTo>
                <a:lnTo>
                  <a:pt x="260730" y="996911"/>
                </a:lnTo>
                <a:close/>
              </a:path>
              <a:path w="3429000" h="1107439">
                <a:moveTo>
                  <a:pt x="212217" y="1011936"/>
                </a:moveTo>
                <a:lnTo>
                  <a:pt x="163575" y="1026947"/>
                </a:lnTo>
                <a:lnTo>
                  <a:pt x="167385" y="1039075"/>
                </a:lnTo>
                <a:lnTo>
                  <a:pt x="215900" y="1024064"/>
                </a:lnTo>
                <a:lnTo>
                  <a:pt x="212217" y="1011936"/>
                </a:lnTo>
                <a:close/>
              </a:path>
              <a:path w="3429000" h="1107439">
                <a:moveTo>
                  <a:pt x="127253" y="1038212"/>
                </a:moveTo>
                <a:lnTo>
                  <a:pt x="115061" y="1041958"/>
                </a:lnTo>
                <a:lnTo>
                  <a:pt x="118872" y="1054100"/>
                </a:lnTo>
                <a:lnTo>
                  <a:pt x="130936" y="1050340"/>
                </a:lnTo>
                <a:lnTo>
                  <a:pt x="127253" y="1038212"/>
                </a:lnTo>
                <a:close/>
              </a:path>
              <a:path w="3429000" h="1107439">
                <a:moveTo>
                  <a:pt x="73405" y="1008468"/>
                </a:moveTo>
                <a:lnTo>
                  <a:pt x="69342" y="1008634"/>
                </a:lnTo>
                <a:lnTo>
                  <a:pt x="66928" y="1011224"/>
                </a:lnTo>
                <a:lnTo>
                  <a:pt x="0" y="1084224"/>
                </a:lnTo>
                <a:lnTo>
                  <a:pt x="99949" y="1107427"/>
                </a:lnTo>
                <a:lnTo>
                  <a:pt x="103377" y="1105293"/>
                </a:lnTo>
                <a:lnTo>
                  <a:pt x="104901" y="1098461"/>
                </a:lnTo>
                <a:lnTo>
                  <a:pt x="102743" y="1095057"/>
                </a:lnTo>
                <a:lnTo>
                  <a:pt x="99441" y="1094257"/>
                </a:lnTo>
                <a:lnTo>
                  <a:pt x="58642" y="1084795"/>
                </a:lnTo>
                <a:lnTo>
                  <a:pt x="16636" y="1084795"/>
                </a:lnTo>
                <a:lnTo>
                  <a:pt x="13461" y="1074318"/>
                </a:lnTo>
                <a:lnTo>
                  <a:pt x="26260" y="1074318"/>
                </a:lnTo>
                <a:lnTo>
                  <a:pt x="30628" y="1069562"/>
                </a:lnTo>
                <a:lnTo>
                  <a:pt x="30225" y="1068235"/>
                </a:lnTo>
                <a:lnTo>
                  <a:pt x="32492" y="1067533"/>
                </a:lnTo>
                <a:lnTo>
                  <a:pt x="76326" y="1019810"/>
                </a:lnTo>
                <a:lnTo>
                  <a:pt x="78740" y="1017231"/>
                </a:lnTo>
                <a:lnTo>
                  <a:pt x="78485" y="1013206"/>
                </a:lnTo>
                <a:lnTo>
                  <a:pt x="73405" y="1008468"/>
                </a:lnTo>
                <a:close/>
              </a:path>
              <a:path w="3429000" h="1107439">
                <a:moveTo>
                  <a:pt x="13461" y="1074318"/>
                </a:moveTo>
                <a:lnTo>
                  <a:pt x="16636" y="1084795"/>
                </a:lnTo>
                <a:lnTo>
                  <a:pt x="24013" y="1076765"/>
                </a:lnTo>
                <a:lnTo>
                  <a:pt x="13461" y="1074318"/>
                </a:lnTo>
                <a:close/>
              </a:path>
              <a:path w="3429000" h="1107439">
                <a:moveTo>
                  <a:pt x="24013" y="1076765"/>
                </a:moveTo>
                <a:lnTo>
                  <a:pt x="16636" y="1084795"/>
                </a:lnTo>
                <a:lnTo>
                  <a:pt x="58642" y="1084795"/>
                </a:lnTo>
                <a:lnTo>
                  <a:pt x="39584" y="1080376"/>
                </a:lnTo>
                <a:lnTo>
                  <a:pt x="33908" y="1080376"/>
                </a:lnTo>
                <a:lnTo>
                  <a:pt x="33479" y="1078960"/>
                </a:lnTo>
                <a:lnTo>
                  <a:pt x="24013" y="1076765"/>
                </a:lnTo>
                <a:close/>
              </a:path>
              <a:path w="3429000" h="1107439">
                <a:moveTo>
                  <a:pt x="33479" y="1078960"/>
                </a:moveTo>
                <a:lnTo>
                  <a:pt x="33908" y="1080376"/>
                </a:lnTo>
                <a:lnTo>
                  <a:pt x="36339" y="1079623"/>
                </a:lnTo>
                <a:lnTo>
                  <a:pt x="33479" y="1078960"/>
                </a:lnTo>
                <a:close/>
              </a:path>
              <a:path w="3429000" h="1107439">
                <a:moveTo>
                  <a:pt x="36339" y="1079623"/>
                </a:moveTo>
                <a:lnTo>
                  <a:pt x="33908" y="1080376"/>
                </a:lnTo>
                <a:lnTo>
                  <a:pt x="39584" y="1080376"/>
                </a:lnTo>
                <a:lnTo>
                  <a:pt x="36339" y="1079623"/>
                </a:lnTo>
                <a:close/>
              </a:path>
              <a:path w="3429000" h="1107439">
                <a:moveTo>
                  <a:pt x="78740" y="1053223"/>
                </a:moveTo>
                <a:lnTo>
                  <a:pt x="32492" y="1067533"/>
                </a:lnTo>
                <a:lnTo>
                  <a:pt x="30628" y="1069562"/>
                </a:lnTo>
                <a:lnTo>
                  <a:pt x="33479" y="1078960"/>
                </a:lnTo>
                <a:lnTo>
                  <a:pt x="36339" y="1079623"/>
                </a:lnTo>
                <a:lnTo>
                  <a:pt x="82423" y="1065352"/>
                </a:lnTo>
                <a:lnTo>
                  <a:pt x="78740" y="1053223"/>
                </a:lnTo>
                <a:close/>
              </a:path>
              <a:path w="3429000" h="1107439">
                <a:moveTo>
                  <a:pt x="26260" y="1074318"/>
                </a:moveTo>
                <a:lnTo>
                  <a:pt x="13461" y="1074318"/>
                </a:lnTo>
                <a:lnTo>
                  <a:pt x="24013" y="1076765"/>
                </a:lnTo>
                <a:lnTo>
                  <a:pt x="26260" y="1074318"/>
                </a:lnTo>
                <a:close/>
              </a:path>
              <a:path w="3429000" h="1107439">
                <a:moveTo>
                  <a:pt x="32492" y="1067533"/>
                </a:moveTo>
                <a:lnTo>
                  <a:pt x="30225" y="1068235"/>
                </a:lnTo>
                <a:lnTo>
                  <a:pt x="30628" y="1069562"/>
                </a:lnTo>
                <a:lnTo>
                  <a:pt x="32492" y="106753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93227" y="4826253"/>
            <a:ext cx="1925320" cy="934085"/>
          </a:xfrm>
          <a:custGeom>
            <a:avLst/>
            <a:gdLst/>
            <a:ahLst/>
            <a:cxnLst/>
            <a:rect l="l" t="t" r="r" b="b"/>
            <a:pathLst>
              <a:path w="1925320" h="934085">
                <a:moveTo>
                  <a:pt x="1811908" y="0"/>
                </a:moveTo>
                <a:lnTo>
                  <a:pt x="0" y="581914"/>
                </a:lnTo>
                <a:lnTo>
                  <a:pt x="112902" y="933538"/>
                </a:lnTo>
                <a:lnTo>
                  <a:pt x="1924812" y="351536"/>
                </a:lnTo>
                <a:lnTo>
                  <a:pt x="1811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555610" y="4751578"/>
            <a:ext cx="3429000" cy="1107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05038" y="4838319"/>
            <a:ext cx="1925320" cy="934085"/>
          </a:xfrm>
          <a:custGeom>
            <a:avLst/>
            <a:gdLst/>
            <a:ahLst/>
            <a:cxnLst/>
            <a:rect l="l" t="t" r="r" b="b"/>
            <a:pathLst>
              <a:path w="1925320" h="934085">
                <a:moveTo>
                  <a:pt x="112902" y="0"/>
                </a:moveTo>
                <a:lnTo>
                  <a:pt x="0" y="351662"/>
                </a:lnTo>
                <a:lnTo>
                  <a:pt x="1811908" y="933551"/>
                </a:lnTo>
                <a:lnTo>
                  <a:pt x="1924811" y="581913"/>
                </a:lnTo>
                <a:lnTo>
                  <a:pt x="112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80552" y="4973573"/>
            <a:ext cx="1600727" cy="6503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1" y="213359"/>
            <a:ext cx="152095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0763" y="109728"/>
            <a:ext cx="701039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4123" y="213359"/>
            <a:ext cx="16367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03220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B</a:t>
            </a:r>
            <a:r>
              <a:rPr dirty="0"/>
              <a:t>ORDER</a:t>
            </a:r>
            <a:r>
              <a:rPr dirty="0" sz="3200"/>
              <a:t>-</a:t>
            </a:r>
            <a:r>
              <a:rPr dirty="0"/>
              <a:t>RADIUS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7204709" cy="5048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Bo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tròn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từng góc riêng</a:t>
            </a:r>
            <a:r>
              <a:rPr dirty="0" sz="2800" spc="-3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lẻ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border-top-left-radius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&lt;top-left&gt;;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</a:t>
            </a:r>
            <a:r>
              <a:rPr dirty="0" sz="2000">
                <a:latin typeface="Segoe UI"/>
                <a:cs typeface="Segoe UI"/>
              </a:rPr>
              <a:t>góc </a:t>
            </a:r>
            <a:r>
              <a:rPr dirty="0" sz="2000" spc="-5">
                <a:latin typeface="Segoe UI"/>
                <a:cs typeface="Segoe UI"/>
              </a:rPr>
              <a:t>trên bên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trái.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border-top-right-radius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&lt;top-right&gt;;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</a:t>
            </a:r>
            <a:r>
              <a:rPr dirty="0" sz="2000">
                <a:latin typeface="Segoe UI"/>
                <a:cs typeface="Segoe UI"/>
              </a:rPr>
              <a:t>góc </a:t>
            </a:r>
            <a:r>
              <a:rPr dirty="0" sz="2000" spc="-5">
                <a:latin typeface="Segoe UI"/>
                <a:cs typeface="Segoe UI"/>
              </a:rPr>
              <a:t>trên bên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phải.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border-bottom-right-radius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&lt;bottom-right&gt;;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Bo góc </a:t>
            </a:r>
            <a:r>
              <a:rPr dirty="0" sz="2000" spc="-105">
                <a:latin typeface="Segoe UI"/>
                <a:cs typeface="Segoe UI"/>
              </a:rPr>
              <a:t>dƣới </a:t>
            </a:r>
            <a:r>
              <a:rPr dirty="0" sz="2000">
                <a:latin typeface="Segoe UI"/>
                <a:cs typeface="Segoe UI"/>
              </a:rPr>
              <a:t>bên</a:t>
            </a:r>
            <a:r>
              <a:rPr dirty="0" sz="2000" spc="4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phải.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border-bottom-left-radius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&lt;bottom-left&gt;;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Bo </a:t>
            </a:r>
            <a:r>
              <a:rPr dirty="0" sz="2000">
                <a:latin typeface="Segoe UI"/>
                <a:cs typeface="Segoe UI"/>
              </a:rPr>
              <a:t>góc </a:t>
            </a:r>
            <a:r>
              <a:rPr dirty="0" sz="2000" spc="-105">
                <a:latin typeface="Segoe UI"/>
                <a:cs typeface="Segoe UI"/>
              </a:rPr>
              <a:t>dƣới </a:t>
            </a:r>
            <a:r>
              <a:rPr dirty="0" sz="2000" spc="-5">
                <a:latin typeface="Segoe UI"/>
                <a:cs typeface="Segoe UI"/>
              </a:rPr>
              <a:t>bên</a:t>
            </a:r>
            <a:r>
              <a:rPr dirty="0" sz="2000" spc="6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trái.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Ví</a:t>
            </a:r>
            <a:r>
              <a:rPr dirty="0" sz="2800" spc="-9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dụ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border-top-left-radius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-15" b="1">
                <a:solidFill>
                  <a:srgbClr val="B12C2B"/>
                </a:solidFill>
                <a:latin typeface="Segoe UI"/>
                <a:cs typeface="Segoe UI"/>
              </a:rPr>
              <a:t>20px;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border-bottom-right-radius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 spc="-15" b="1">
                <a:solidFill>
                  <a:srgbClr val="B12C2B"/>
                </a:solidFill>
                <a:latin typeface="Segoe UI"/>
                <a:cs typeface="Segoe UI"/>
              </a:rPr>
              <a:t>20px;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2400" y="990600"/>
            <a:ext cx="4037838" cy="205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24600" y="5105400"/>
            <a:ext cx="304800" cy="990600"/>
          </a:xfrm>
          <a:custGeom>
            <a:avLst/>
            <a:gdLst/>
            <a:ahLst/>
            <a:cxnLst/>
            <a:rect l="l" t="t" r="r" b="b"/>
            <a:pathLst>
              <a:path w="304800" h="990600">
                <a:moveTo>
                  <a:pt x="0" y="0"/>
                </a:moveTo>
                <a:lnTo>
                  <a:pt x="59334" y="2004"/>
                </a:lnTo>
                <a:lnTo>
                  <a:pt x="107775" y="7461"/>
                </a:lnTo>
                <a:lnTo>
                  <a:pt x="140428" y="15537"/>
                </a:lnTo>
                <a:lnTo>
                  <a:pt x="152400" y="25400"/>
                </a:lnTo>
                <a:lnTo>
                  <a:pt x="152400" y="469900"/>
                </a:lnTo>
                <a:lnTo>
                  <a:pt x="164371" y="479789"/>
                </a:lnTo>
                <a:lnTo>
                  <a:pt x="197024" y="487862"/>
                </a:lnTo>
                <a:lnTo>
                  <a:pt x="245465" y="493304"/>
                </a:lnTo>
                <a:lnTo>
                  <a:pt x="304800" y="495300"/>
                </a:lnTo>
                <a:lnTo>
                  <a:pt x="245465" y="497295"/>
                </a:lnTo>
                <a:lnTo>
                  <a:pt x="197024" y="502737"/>
                </a:lnTo>
                <a:lnTo>
                  <a:pt x="164371" y="510810"/>
                </a:lnTo>
                <a:lnTo>
                  <a:pt x="152400" y="520700"/>
                </a:lnTo>
                <a:lnTo>
                  <a:pt x="152400" y="965200"/>
                </a:lnTo>
                <a:lnTo>
                  <a:pt x="140428" y="975089"/>
                </a:lnTo>
                <a:lnTo>
                  <a:pt x="107775" y="983162"/>
                </a:lnTo>
                <a:lnTo>
                  <a:pt x="59334" y="988604"/>
                </a:lnTo>
                <a:lnTo>
                  <a:pt x="0" y="9906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29400" y="3048000"/>
            <a:ext cx="3213735" cy="2559050"/>
          </a:xfrm>
          <a:custGeom>
            <a:avLst/>
            <a:gdLst/>
            <a:ahLst/>
            <a:cxnLst/>
            <a:rect l="l" t="t" r="r" b="b"/>
            <a:pathLst>
              <a:path w="3213734" h="2559050">
                <a:moveTo>
                  <a:pt x="3155315" y="2546350"/>
                </a:moveTo>
                <a:lnTo>
                  <a:pt x="0" y="2546350"/>
                </a:lnTo>
                <a:lnTo>
                  <a:pt x="0" y="2559050"/>
                </a:lnTo>
                <a:lnTo>
                  <a:pt x="3165221" y="2559050"/>
                </a:lnTo>
                <a:lnTo>
                  <a:pt x="3168015" y="2556205"/>
                </a:lnTo>
                <a:lnTo>
                  <a:pt x="3168015" y="2552700"/>
                </a:lnTo>
                <a:lnTo>
                  <a:pt x="3155315" y="2552700"/>
                </a:lnTo>
                <a:lnTo>
                  <a:pt x="3155315" y="2546350"/>
                </a:lnTo>
                <a:close/>
              </a:path>
              <a:path w="3213734" h="2559050">
                <a:moveTo>
                  <a:pt x="3155569" y="1024901"/>
                </a:moveTo>
                <a:lnTo>
                  <a:pt x="3155315" y="1025144"/>
                </a:lnTo>
                <a:lnTo>
                  <a:pt x="3155315" y="2552700"/>
                </a:lnTo>
                <a:lnTo>
                  <a:pt x="3161665" y="2546350"/>
                </a:lnTo>
                <a:lnTo>
                  <a:pt x="3168015" y="2546350"/>
                </a:lnTo>
                <a:lnTo>
                  <a:pt x="3168015" y="1035050"/>
                </a:lnTo>
                <a:lnTo>
                  <a:pt x="3161665" y="1035050"/>
                </a:lnTo>
                <a:lnTo>
                  <a:pt x="3168015" y="1028700"/>
                </a:lnTo>
                <a:lnTo>
                  <a:pt x="3155569" y="1028700"/>
                </a:lnTo>
                <a:lnTo>
                  <a:pt x="3155569" y="1024901"/>
                </a:lnTo>
                <a:close/>
              </a:path>
              <a:path w="3213734" h="2559050">
                <a:moveTo>
                  <a:pt x="3168015" y="2546350"/>
                </a:moveTo>
                <a:lnTo>
                  <a:pt x="3161665" y="2546350"/>
                </a:lnTo>
                <a:lnTo>
                  <a:pt x="3155315" y="2552700"/>
                </a:lnTo>
                <a:lnTo>
                  <a:pt x="3168015" y="2552700"/>
                </a:lnTo>
                <a:lnTo>
                  <a:pt x="3168015" y="2546350"/>
                </a:lnTo>
                <a:close/>
              </a:path>
              <a:path w="3213734" h="2559050">
                <a:moveTo>
                  <a:pt x="3168015" y="1028700"/>
                </a:moveTo>
                <a:lnTo>
                  <a:pt x="3161665" y="1035050"/>
                </a:lnTo>
                <a:lnTo>
                  <a:pt x="3165475" y="1035050"/>
                </a:lnTo>
                <a:lnTo>
                  <a:pt x="3168015" y="1032509"/>
                </a:lnTo>
                <a:lnTo>
                  <a:pt x="3168015" y="1028700"/>
                </a:lnTo>
                <a:close/>
              </a:path>
              <a:path w="3213734" h="2559050">
                <a:moveTo>
                  <a:pt x="3168015" y="1032509"/>
                </a:moveTo>
                <a:lnTo>
                  <a:pt x="3165475" y="1035050"/>
                </a:lnTo>
                <a:lnTo>
                  <a:pt x="3168015" y="1035050"/>
                </a:lnTo>
                <a:lnTo>
                  <a:pt x="3168015" y="1032509"/>
                </a:lnTo>
                <a:close/>
              </a:path>
              <a:path w="3213734" h="2559050">
                <a:moveTo>
                  <a:pt x="3168269" y="1022350"/>
                </a:moveTo>
                <a:lnTo>
                  <a:pt x="3161919" y="1022350"/>
                </a:lnTo>
                <a:lnTo>
                  <a:pt x="3155569" y="1028700"/>
                </a:lnTo>
                <a:lnTo>
                  <a:pt x="3168015" y="1028700"/>
                </a:lnTo>
                <a:lnTo>
                  <a:pt x="3168015" y="1032509"/>
                </a:lnTo>
                <a:lnTo>
                  <a:pt x="3168269" y="1032256"/>
                </a:lnTo>
                <a:lnTo>
                  <a:pt x="3168269" y="1022350"/>
                </a:lnTo>
                <a:close/>
              </a:path>
              <a:path w="3213734" h="2559050">
                <a:moveTo>
                  <a:pt x="3161919" y="1022350"/>
                </a:moveTo>
                <a:lnTo>
                  <a:pt x="3158235" y="1022350"/>
                </a:lnTo>
                <a:lnTo>
                  <a:pt x="3155569" y="1024901"/>
                </a:lnTo>
                <a:lnTo>
                  <a:pt x="3155569" y="1028700"/>
                </a:lnTo>
                <a:lnTo>
                  <a:pt x="3161919" y="1022350"/>
                </a:lnTo>
                <a:close/>
              </a:path>
              <a:path w="3213734" h="2559050">
                <a:moveTo>
                  <a:pt x="3161918" y="25109"/>
                </a:moveTo>
                <a:lnTo>
                  <a:pt x="3155569" y="35995"/>
                </a:lnTo>
                <a:lnTo>
                  <a:pt x="3155569" y="1024901"/>
                </a:lnTo>
                <a:lnTo>
                  <a:pt x="3158235" y="1022350"/>
                </a:lnTo>
                <a:lnTo>
                  <a:pt x="3168269" y="1022350"/>
                </a:lnTo>
                <a:lnTo>
                  <a:pt x="3168269" y="35995"/>
                </a:lnTo>
                <a:lnTo>
                  <a:pt x="3161918" y="25109"/>
                </a:lnTo>
                <a:close/>
              </a:path>
              <a:path w="3213734" h="2559050">
                <a:moveTo>
                  <a:pt x="3161919" y="0"/>
                </a:moveTo>
                <a:lnTo>
                  <a:pt x="3110229" y="88646"/>
                </a:lnTo>
                <a:lnTo>
                  <a:pt x="3111246" y="92455"/>
                </a:lnTo>
                <a:lnTo>
                  <a:pt x="3117342" y="96012"/>
                </a:lnTo>
                <a:lnTo>
                  <a:pt x="3121152" y="94996"/>
                </a:lnTo>
                <a:lnTo>
                  <a:pt x="3155569" y="35995"/>
                </a:lnTo>
                <a:lnTo>
                  <a:pt x="3155569" y="12573"/>
                </a:lnTo>
                <a:lnTo>
                  <a:pt x="3169250" y="12573"/>
                </a:lnTo>
                <a:lnTo>
                  <a:pt x="3161919" y="0"/>
                </a:lnTo>
                <a:close/>
              </a:path>
              <a:path w="3213734" h="2559050">
                <a:moveTo>
                  <a:pt x="3169250" y="12573"/>
                </a:moveTo>
                <a:lnTo>
                  <a:pt x="3168269" y="12573"/>
                </a:lnTo>
                <a:lnTo>
                  <a:pt x="3168269" y="35995"/>
                </a:lnTo>
                <a:lnTo>
                  <a:pt x="3202685" y="94996"/>
                </a:lnTo>
                <a:lnTo>
                  <a:pt x="3206623" y="96012"/>
                </a:lnTo>
                <a:lnTo>
                  <a:pt x="3209544" y="94234"/>
                </a:lnTo>
                <a:lnTo>
                  <a:pt x="3212592" y="92455"/>
                </a:lnTo>
                <a:lnTo>
                  <a:pt x="3213607" y="88646"/>
                </a:lnTo>
                <a:lnTo>
                  <a:pt x="3169250" y="12573"/>
                </a:lnTo>
                <a:close/>
              </a:path>
              <a:path w="3213734" h="2559050">
                <a:moveTo>
                  <a:pt x="3168269" y="12573"/>
                </a:moveTo>
                <a:lnTo>
                  <a:pt x="3155569" y="12573"/>
                </a:lnTo>
                <a:lnTo>
                  <a:pt x="3155569" y="35995"/>
                </a:lnTo>
                <a:lnTo>
                  <a:pt x="3161919" y="25109"/>
                </a:lnTo>
                <a:lnTo>
                  <a:pt x="3156457" y="15748"/>
                </a:lnTo>
                <a:lnTo>
                  <a:pt x="3168269" y="15748"/>
                </a:lnTo>
                <a:lnTo>
                  <a:pt x="3168269" y="12573"/>
                </a:lnTo>
                <a:close/>
              </a:path>
              <a:path w="3213734" h="2559050">
                <a:moveTo>
                  <a:pt x="3168269" y="15748"/>
                </a:moveTo>
                <a:lnTo>
                  <a:pt x="3167379" y="15748"/>
                </a:lnTo>
                <a:lnTo>
                  <a:pt x="3161918" y="25109"/>
                </a:lnTo>
                <a:lnTo>
                  <a:pt x="3168269" y="35995"/>
                </a:lnTo>
                <a:lnTo>
                  <a:pt x="3168269" y="15748"/>
                </a:lnTo>
                <a:close/>
              </a:path>
              <a:path w="3213734" h="2559050">
                <a:moveTo>
                  <a:pt x="3167379" y="15748"/>
                </a:moveTo>
                <a:lnTo>
                  <a:pt x="3156457" y="15748"/>
                </a:lnTo>
                <a:lnTo>
                  <a:pt x="3161918" y="25109"/>
                </a:lnTo>
                <a:lnTo>
                  <a:pt x="3167379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4800" y="2311273"/>
            <a:ext cx="3886200" cy="3632835"/>
          </a:xfrm>
          <a:custGeom>
            <a:avLst/>
            <a:gdLst/>
            <a:ahLst/>
            <a:cxnLst/>
            <a:rect l="l" t="t" r="r" b="b"/>
            <a:pathLst>
              <a:path w="3886200" h="3632835">
                <a:moveTo>
                  <a:pt x="0" y="3632327"/>
                </a:moveTo>
                <a:lnTo>
                  <a:pt x="3886200" y="3632327"/>
                </a:lnTo>
                <a:lnTo>
                  <a:pt x="3886200" y="0"/>
                </a:lnTo>
                <a:lnTo>
                  <a:pt x="0" y="0"/>
                </a:lnTo>
                <a:lnTo>
                  <a:pt x="0" y="3632327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1308" y="213359"/>
            <a:ext cx="8275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61160" y="109728"/>
            <a:ext cx="65074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24227" y="213359"/>
            <a:ext cx="89458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31135" y="109728"/>
            <a:ext cx="647700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91155" y="213359"/>
            <a:ext cx="1117092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0567" y="109728"/>
            <a:ext cx="649223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VỀ </a:t>
            </a:r>
            <a:r>
              <a:rPr dirty="0" spc="5"/>
              <a:t>BO</a:t>
            </a:r>
            <a:r>
              <a:rPr dirty="0" spc="675"/>
              <a:t> </a:t>
            </a:r>
            <a:r>
              <a:rPr dirty="0" spc="-10"/>
              <a:t>GÓC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616038" y="990600"/>
            <a:ext cx="2789301" cy="1414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39795" y="1036955"/>
            <a:ext cx="4332605" cy="13220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6038" y="2377694"/>
            <a:ext cx="2842641" cy="14413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39795" y="2437383"/>
            <a:ext cx="3743325" cy="13220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0326" y="3791458"/>
            <a:ext cx="2749168" cy="1387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39795" y="3808476"/>
            <a:ext cx="3201670" cy="13539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6038" y="5151882"/>
            <a:ext cx="2789301" cy="14013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39795" y="5199430"/>
            <a:ext cx="2819400" cy="13061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0163" y="2354579"/>
            <a:ext cx="2938272" cy="14615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923" y="2521966"/>
            <a:ext cx="2515235" cy="1082040"/>
          </a:xfrm>
          <a:custGeom>
            <a:avLst/>
            <a:gdLst/>
            <a:ahLst/>
            <a:cxnLst/>
            <a:rect l="l" t="t" r="r" b="b"/>
            <a:pathLst>
              <a:path w="2515235" h="1082039">
                <a:moveTo>
                  <a:pt x="2444639" y="51600"/>
                </a:moveTo>
                <a:lnTo>
                  <a:pt x="2384374" y="130556"/>
                </a:lnTo>
                <a:lnTo>
                  <a:pt x="2381092" y="137368"/>
                </a:lnTo>
                <a:lnTo>
                  <a:pt x="2380691" y="144668"/>
                </a:lnTo>
                <a:lnTo>
                  <a:pt x="2383052" y="151612"/>
                </a:lnTo>
                <a:lnTo>
                  <a:pt x="2388057" y="157353"/>
                </a:lnTo>
                <a:lnTo>
                  <a:pt x="2394813" y="160635"/>
                </a:lnTo>
                <a:lnTo>
                  <a:pt x="2402106" y="161036"/>
                </a:lnTo>
                <a:lnTo>
                  <a:pt x="2409041" y="158674"/>
                </a:lnTo>
                <a:lnTo>
                  <a:pt x="2414727" y="153670"/>
                </a:lnTo>
                <a:lnTo>
                  <a:pt x="2479248" y="69087"/>
                </a:lnTo>
                <a:lnTo>
                  <a:pt x="2451811" y="69087"/>
                </a:lnTo>
                <a:lnTo>
                  <a:pt x="2444639" y="51600"/>
                </a:lnTo>
                <a:close/>
              </a:path>
              <a:path w="2515235" h="1082039">
                <a:moveTo>
                  <a:pt x="2331669" y="77470"/>
                </a:moveTo>
                <a:lnTo>
                  <a:pt x="2296490" y="91948"/>
                </a:lnTo>
                <a:lnTo>
                  <a:pt x="2310968" y="127126"/>
                </a:lnTo>
                <a:lnTo>
                  <a:pt x="2346147" y="112649"/>
                </a:lnTo>
                <a:lnTo>
                  <a:pt x="2331669" y="77470"/>
                </a:lnTo>
                <a:close/>
              </a:path>
              <a:path w="2515235" h="1082039">
                <a:moveTo>
                  <a:pt x="2402154" y="48387"/>
                </a:moveTo>
                <a:lnTo>
                  <a:pt x="2366848" y="62864"/>
                </a:lnTo>
                <a:lnTo>
                  <a:pt x="2381453" y="98171"/>
                </a:lnTo>
                <a:lnTo>
                  <a:pt x="2416632" y="83566"/>
                </a:lnTo>
                <a:lnTo>
                  <a:pt x="2402154" y="48387"/>
                </a:lnTo>
                <a:close/>
              </a:path>
              <a:path w="2515235" h="1082039">
                <a:moveTo>
                  <a:pt x="2444867" y="51302"/>
                </a:moveTo>
                <a:lnTo>
                  <a:pt x="2444639" y="51600"/>
                </a:lnTo>
                <a:lnTo>
                  <a:pt x="2451811" y="69087"/>
                </a:lnTo>
                <a:lnTo>
                  <a:pt x="2484047" y="55753"/>
                </a:lnTo>
                <a:lnTo>
                  <a:pt x="2477211" y="55753"/>
                </a:lnTo>
                <a:lnTo>
                  <a:pt x="2444867" y="51302"/>
                </a:lnTo>
                <a:close/>
              </a:path>
              <a:path w="2515235" h="1082039">
                <a:moveTo>
                  <a:pt x="2491717" y="19304"/>
                </a:moveTo>
                <a:lnTo>
                  <a:pt x="2472512" y="19304"/>
                </a:lnTo>
                <a:lnTo>
                  <a:pt x="2487117" y="54483"/>
                </a:lnTo>
                <a:lnTo>
                  <a:pt x="2451811" y="69087"/>
                </a:lnTo>
                <a:lnTo>
                  <a:pt x="2479248" y="69087"/>
                </a:lnTo>
                <a:lnTo>
                  <a:pt x="2514803" y="22479"/>
                </a:lnTo>
                <a:lnTo>
                  <a:pt x="2491717" y="19304"/>
                </a:lnTo>
                <a:close/>
              </a:path>
              <a:path w="2515235" h="1082039">
                <a:moveTo>
                  <a:pt x="2464638" y="25400"/>
                </a:moveTo>
                <a:lnTo>
                  <a:pt x="2444867" y="51302"/>
                </a:lnTo>
                <a:lnTo>
                  <a:pt x="2477211" y="55753"/>
                </a:lnTo>
                <a:lnTo>
                  <a:pt x="2464638" y="25400"/>
                </a:lnTo>
                <a:close/>
              </a:path>
              <a:path w="2515235" h="1082039">
                <a:moveTo>
                  <a:pt x="2475043" y="25400"/>
                </a:moveTo>
                <a:lnTo>
                  <a:pt x="2464638" y="25400"/>
                </a:lnTo>
                <a:lnTo>
                  <a:pt x="2477211" y="55753"/>
                </a:lnTo>
                <a:lnTo>
                  <a:pt x="2484047" y="55753"/>
                </a:lnTo>
                <a:lnTo>
                  <a:pt x="2487117" y="54483"/>
                </a:lnTo>
                <a:lnTo>
                  <a:pt x="2475043" y="25400"/>
                </a:lnTo>
                <a:close/>
              </a:path>
              <a:path w="2515235" h="1082039">
                <a:moveTo>
                  <a:pt x="2444497" y="51251"/>
                </a:moveTo>
                <a:lnTo>
                  <a:pt x="2444639" y="51600"/>
                </a:lnTo>
                <a:lnTo>
                  <a:pt x="2444867" y="51302"/>
                </a:lnTo>
                <a:lnTo>
                  <a:pt x="2444497" y="51251"/>
                </a:lnTo>
                <a:close/>
              </a:path>
              <a:path w="2515235" h="1082039">
                <a:moveTo>
                  <a:pt x="2472512" y="19304"/>
                </a:moveTo>
                <a:lnTo>
                  <a:pt x="2437333" y="33782"/>
                </a:lnTo>
                <a:lnTo>
                  <a:pt x="2444497" y="51251"/>
                </a:lnTo>
                <a:lnTo>
                  <a:pt x="2444867" y="51302"/>
                </a:lnTo>
                <a:lnTo>
                  <a:pt x="2464638" y="25400"/>
                </a:lnTo>
                <a:lnTo>
                  <a:pt x="2475043" y="25400"/>
                </a:lnTo>
                <a:lnTo>
                  <a:pt x="2472512" y="19304"/>
                </a:lnTo>
                <a:close/>
              </a:path>
              <a:path w="2515235" h="1082039">
                <a:moveTo>
                  <a:pt x="2351354" y="0"/>
                </a:moveTo>
                <a:lnTo>
                  <a:pt x="2343803" y="486"/>
                </a:lnTo>
                <a:lnTo>
                  <a:pt x="2337241" y="3698"/>
                </a:lnTo>
                <a:lnTo>
                  <a:pt x="2332369" y="9126"/>
                </a:lnTo>
                <a:lnTo>
                  <a:pt x="2329891" y="16256"/>
                </a:lnTo>
                <a:lnTo>
                  <a:pt x="2330323" y="23806"/>
                </a:lnTo>
                <a:lnTo>
                  <a:pt x="2333542" y="30368"/>
                </a:lnTo>
                <a:lnTo>
                  <a:pt x="2338999" y="35240"/>
                </a:lnTo>
                <a:lnTo>
                  <a:pt x="2346147" y="37719"/>
                </a:lnTo>
                <a:lnTo>
                  <a:pt x="2444497" y="51251"/>
                </a:lnTo>
                <a:lnTo>
                  <a:pt x="2437333" y="33782"/>
                </a:lnTo>
                <a:lnTo>
                  <a:pt x="2472512" y="19304"/>
                </a:lnTo>
                <a:lnTo>
                  <a:pt x="2491717" y="19304"/>
                </a:lnTo>
                <a:lnTo>
                  <a:pt x="2351354" y="0"/>
                </a:lnTo>
                <a:close/>
              </a:path>
              <a:path w="2515235" h="1082039">
                <a:moveTo>
                  <a:pt x="2261184" y="106425"/>
                </a:moveTo>
                <a:lnTo>
                  <a:pt x="2226005" y="121031"/>
                </a:lnTo>
                <a:lnTo>
                  <a:pt x="2240483" y="156210"/>
                </a:lnTo>
                <a:lnTo>
                  <a:pt x="2275789" y="141732"/>
                </a:lnTo>
                <a:lnTo>
                  <a:pt x="2261184" y="106425"/>
                </a:lnTo>
                <a:close/>
              </a:path>
              <a:path w="2515235" h="1082039">
                <a:moveTo>
                  <a:pt x="2190826" y="135509"/>
                </a:moveTo>
                <a:lnTo>
                  <a:pt x="2155520" y="149987"/>
                </a:lnTo>
                <a:lnTo>
                  <a:pt x="2170125" y="185293"/>
                </a:lnTo>
                <a:lnTo>
                  <a:pt x="2205304" y="170687"/>
                </a:lnTo>
                <a:lnTo>
                  <a:pt x="2190826" y="135509"/>
                </a:lnTo>
                <a:close/>
              </a:path>
              <a:path w="2515235" h="1082039">
                <a:moveTo>
                  <a:pt x="2120341" y="164592"/>
                </a:moveTo>
                <a:lnTo>
                  <a:pt x="2085035" y="179070"/>
                </a:lnTo>
                <a:lnTo>
                  <a:pt x="2099640" y="214249"/>
                </a:lnTo>
                <a:lnTo>
                  <a:pt x="2134819" y="199771"/>
                </a:lnTo>
                <a:lnTo>
                  <a:pt x="2120341" y="164592"/>
                </a:lnTo>
                <a:close/>
              </a:path>
              <a:path w="2515235" h="1082039">
                <a:moveTo>
                  <a:pt x="2049856" y="193548"/>
                </a:moveTo>
                <a:lnTo>
                  <a:pt x="2014677" y="208153"/>
                </a:lnTo>
                <a:lnTo>
                  <a:pt x="2029155" y="243332"/>
                </a:lnTo>
                <a:lnTo>
                  <a:pt x="2064334" y="228854"/>
                </a:lnTo>
                <a:lnTo>
                  <a:pt x="2049856" y="193548"/>
                </a:lnTo>
                <a:close/>
              </a:path>
              <a:path w="2515235" h="1082039">
                <a:moveTo>
                  <a:pt x="1979371" y="222631"/>
                </a:moveTo>
                <a:lnTo>
                  <a:pt x="1944192" y="237236"/>
                </a:lnTo>
                <a:lnTo>
                  <a:pt x="1958670" y="272414"/>
                </a:lnTo>
                <a:lnTo>
                  <a:pt x="1993976" y="257937"/>
                </a:lnTo>
                <a:lnTo>
                  <a:pt x="1979371" y="222631"/>
                </a:lnTo>
                <a:close/>
              </a:path>
              <a:path w="2515235" h="1082039">
                <a:moveTo>
                  <a:pt x="1909013" y="251713"/>
                </a:moveTo>
                <a:lnTo>
                  <a:pt x="1873707" y="266192"/>
                </a:lnTo>
                <a:lnTo>
                  <a:pt x="1888312" y="301498"/>
                </a:lnTo>
                <a:lnTo>
                  <a:pt x="1923491" y="286893"/>
                </a:lnTo>
                <a:lnTo>
                  <a:pt x="1909013" y="251713"/>
                </a:lnTo>
                <a:close/>
              </a:path>
              <a:path w="2515235" h="1082039">
                <a:moveTo>
                  <a:pt x="1838528" y="280797"/>
                </a:moveTo>
                <a:lnTo>
                  <a:pt x="1803349" y="295275"/>
                </a:lnTo>
                <a:lnTo>
                  <a:pt x="1817827" y="330454"/>
                </a:lnTo>
                <a:lnTo>
                  <a:pt x="1853006" y="315975"/>
                </a:lnTo>
                <a:lnTo>
                  <a:pt x="1838528" y="280797"/>
                </a:lnTo>
                <a:close/>
              </a:path>
              <a:path w="2515235" h="1082039">
                <a:moveTo>
                  <a:pt x="1768043" y="309753"/>
                </a:moveTo>
                <a:lnTo>
                  <a:pt x="1732864" y="324358"/>
                </a:lnTo>
                <a:lnTo>
                  <a:pt x="1747342" y="359537"/>
                </a:lnTo>
                <a:lnTo>
                  <a:pt x="1782648" y="345059"/>
                </a:lnTo>
                <a:lnTo>
                  <a:pt x="1768043" y="309753"/>
                </a:lnTo>
                <a:close/>
              </a:path>
              <a:path w="2515235" h="1082039">
                <a:moveTo>
                  <a:pt x="1697685" y="338836"/>
                </a:moveTo>
                <a:lnTo>
                  <a:pt x="1662379" y="353313"/>
                </a:lnTo>
                <a:lnTo>
                  <a:pt x="1676984" y="388620"/>
                </a:lnTo>
                <a:lnTo>
                  <a:pt x="1712163" y="374014"/>
                </a:lnTo>
                <a:lnTo>
                  <a:pt x="1697685" y="338836"/>
                </a:lnTo>
                <a:close/>
              </a:path>
              <a:path w="2515235" h="1082039">
                <a:moveTo>
                  <a:pt x="1627200" y="367919"/>
                </a:moveTo>
                <a:lnTo>
                  <a:pt x="1592021" y="382397"/>
                </a:lnTo>
                <a:lnTo>
                  <a:pt x="1606499" y="417703"/>
                </a:lnTo>
                <a:lnTo>
                  <a:pt x="1641678" y="403098"/>
                </a:lnTo>
                <a:lnTo>
                  <a:pt x="1627200" y="367919"/>
                </a:lnTo>
                <a:close/>
              </a:path>
              <a:path w="2515235" h="1082039">
                <a:moveTo>
                  <a:pt x="1556715" y="397001"/>
                </a:moveTo>
                <a:lnTo>
                  <a:pt x="1521536" y="411480"/>
                </a:lnTo>
                <a:lnTo>
                  <a:pt x="1536014" y="446659"/>
                </a:lnTo>
                <a:lnTo>
                  <a:pt x="1571320" y="432181"/>
                </a:lnTo>
                <a:lnTo>
                  <a:pt x="1556715" y="397001"/>
                </a:lnTo>
                <a:close/>
              </a:path>
              <a:path w="2515235" h="1082039">
                <a:moveTo>
                  <a:pt x="1486357" y="425958"/>
                </a:moveTo>
                <a:lnTo>
                  <a:pt x="1451051" y="440563"/>
                </a:lnTo>
                <a:lnTo>
                  <a:pt x="1465656" y="475742"/>
                </a:lnTo>
                <a:lnTo>
                  <a:pt x="1500835" y="461263"/>
                </a:lnTo>
                <a:lnTo>
                  <a:pt x="1486357" y="425958"/>
                </a:lnTo>
                <a:close/>
              </a:path>
              <a:path w="2515235" h="1082039">
                <a:moveTo>
                  <a:pt x="1415872" y="455041"/>
                </a:moveTo>
                <a:lnTo>
                  <a:pt x="1380693" y="469519"/>
                </a:lnTo>
                <a:lnTo>
                  <a:pt x="1395171" y="504825"/>
                </a:lnTo>
                <a:lnTo>
                  <a:pt x="1430350" y="490220"/>
                </a:lnTo>
                <a:lnTo>
                  <a:pt x="1415872" y="455041"/>
                </a:lnTo>
                <a:close/>
              </a:path>
              <a:path w="2515235" h="1082039">
                <a:moveTo>
                  <a:pt x="1345387" y="484124"/>
                </a:moveTo>
                <a:lnTo>
                  <a:pt x="1310208" y="498601"/>
                </a:lnTo>
                <a:lnTo>
                  <a:pt x="1324686" y="533781"/>
                </a:lnTo>
                <a:lnTo>
                  <a:pt x="1359992" y="519303"/>
                </a:lnTo>
                <a:lnTo>
                  <a:pt x="1345387" y="484124"/>
                </a:lnTo>
                <a:close/>
              </a:path>
              <a:path w="2515235" h="1082039">
                <a:moveTo>
                  <a:pt x="1274902" y="513080"/>
                </a:moveTo>
                <a:lnTo>
                  <a:pt x="1239723" y="527685"/>
                </a:lnTo>
                <a:lnTo>
                  <a:pt x="1254328" y="562863"/>
                </a:lnTo>
                <a:lnTo>
                  <a:pt x="1289507" y="548386"/>
                </a:lnTo>
                <a:lnTo>
                  <a:pt x="1274902" y="513080"/>
                </a:lnTo>
                <a:close/>
              </a:path>
              <a:path w="2515235" h="1082039">
                <a:moveTo>
                  <a:pt x="1204544" y="542163"/>
                </a:moveTo>
                <a:lnTo>
                  <a:pt x="1169238" y="556768"/>
                </a:lnTo>
                <a:lnTo>
                  <a:pt x="1183843" y="591947"/>
                </a:lnTo>
                <a:lnTo>
                  <a:pt x="1219022" y="577469"/>
                </a:lnTo>
                <a:lnTo>
                  <a:pt x="1204544" y="542163"/>
                </a:lnTo>
                <a:close/>
              </a:path>
              <a:path w="2515235" h="1082039">
                <a:moveTo>
                  <a:pt x="1134059" y="571246"/>
                </a:moveTo>
                <a:lnTo>
                  <a:pt x="1098880" y="585724"/>
                </a:lnTo>
                <a:lnTo>
                  <a:pt x="1113358" y="621030"/>
                </a:lnTo>
                <a:lnTo>
                  <a:pt x="1148537" y="606425"/>
                </a:lnTo>
                <a:lnTo>
                  <a:pt x="1134059" y="571246"/>
                </a:lnTo>
                <a:close/>
              </a:path>
              <a:path w="2515235" h="1082039">
                <a:moveTo>
                  <a:pt x="1063574" y="600329"/>
                </a:moveTo>
                <a:lnTo>
                  <a:pt x="1028395" y="614807"/>
                </a:lnTo>
                <a:lnTo>
                  <a:pt x="1042873" y="649986"/>
                </a:lnTo>
                <a:lnTo>
                  <a:pt x="1078179" y="635508"/>
                </a:lnTo>
                <a:lnTo>
                  <a:pt x="1063574" y="600329"/>
                </a:lnTo>
                <a:close/>
              </a:path>
              <a:path w="2515235" h="1082039">
                <a:moveTo>
                  <a:pt x="993216" y="629285"/>
                </a:moveTo>
                <a:lnTo>
                  <a:pt x="957910" y="643889"/>
                </a:lnTo>
                <a:lnTo>
                  <a:pt x="972515" y="679069"/>
                </a:lnTo>
                <a:lnTo>
                  <a:pt x="1007694" y="664591"/>
                </a:lnTo>
                <a:lnTo>
                  <a:pt x="993216" y="629285"/>
                </a:lnTo>
                <a:close/>
              </a:path>
              <a:path w="2515235" h="1082039">
                <a:moveTo>
                  <a:pt x="922731" y="658368"/>
                </a:moveTo>
                <a:lnTo>
                  <a:pt x="887552" y="672846"/>
                </a:lnTo>
                <a:lnTo>
                  <a:pt x="902030" y="708151"/>
                </a:lnTo>
                <a:lnTo>
                  <a:pt x="937209" y="693547"/>
                </a:lnTo>
                <a:lnTo>
                  <a:pt x="922731" y="658368"/>
                </a:lnTo>
                <a:close/>
              </a:path>
              <a:path w="2515235" h="1082039">
                <a:moveTo>
                  <a:pt x="852246" y="687451"/>
                </a:moveTo>
                <a:lnTo>
                  <a:pt x="817067" y="701929"/>
                </a:lnTo>
                <a:lnTo>
                  <a:pt x="831545" y="737108"/>
                </a:lnTo>
                <a:lnTo>
                  <a:pt x="866851" y="722630"/>
                </a:lnTo>
                <a:lnTo>
                  <a:pt x="852246" y="687451"/>
                </a:lnTo>
                <a:close/>
              </a:path>
              <a:path w="2515235" h="1082039">
                <a:moveTo>
                  <a:pt x="781888" y="716407"/>
                </a:moveTo>
                <a:lnTo>
                  <a:pt x="746582" y="731012"/>
                </a:lnTo>
                <a:lnTo>
                  <a:pt x="761187" y="766191"/>
                </a:lnTo>
                <a:lnTo>
                  <a:pt x="796366" y="751713"/>
                </a:lnTo>
                <a:lnTo>
                  <a:pt x="781888" y="716407"/>
                </a:lnTo>
                <a:close/>
              </a:path>
              <a:path w="2515235" h="1082039">
                <a:moveTo>
                  <a:pt x="711403" y="745489"/>
                </a:moveTo>
                <a:lnTo>
                  <a:pt x="676224" y="760095"/>
                </a:lnTo>
                <a:lnTo>
                  <a:pt x="690702" y="795274"/>
                </a:lnTo>
                <a:lnTo>
                  <a:pt x="725881" y="780796"/>
                </a:lnTo>
                <a:lnTo>
                  <a:pt x="711403" y="745489"/>
                </a:lnTo>
                <a:close/>
              </a:path>
              <a:path w="2515235" h="1082039">
                <a:moveTo>
                  <a:pt x="640918" y="774573"/>
                </a:moveTo>
                <a:lnTo>
                  <a:pt x="605739" y="789051"/>
                </a:lnTo>
                <a:lnTo>
                  <a:pt x="620217" y="824357"/>
                </a:lnTo>
                <a:lnTo>
                  <a:pt x="655523" y="809751"/>
                </a:lnTo>
                <a:lnTo>
                  <a:pt x="640918" y="774573"/>
                </a:lnTo>
                <a:close/>
              </a:path>
              <a:path w="2515235" h="1082039">
                <a:moveTo>
                  <a:pt x="570560" y="803656"/>
                </a:moveTo>
                <a:lnTo>
                  <a:pt x="535254" y="818134"/>
                </a:lnTo>
                <a:lnTo>
                  <a:pt x="549859" y="853313"/>
                </a:lnTo>
                <a:lnTo>
                  <a:pt x="585038" y="838835"/>
                </a:lnTo>
                <a:lnTo>
                  <a:pt x="570560" y="803656"/>
                </a:lnTo>
                <a:close/>
              </a:path>
              <a:path w="2515235" h="1082039">
                <a:moveTo>
                  <a:pt x="500062" y="832612"/>
                </a:moveTo>
                <a:lnTo>
                  <a:pt x="464832" y="847217"/>
                </a:lnTo>
                <a:lnTo>
                  <a:pt x="479361" y="882396"/>
                </a:lnTo>
                <a:lnTo>
                  <a:pt x="514553" y="867918"/>
                </a:lnTo>
                <a:lnTo>
                  <a:pt x="500062" y="832612"/>
                </a:lnTo>
                <a:close/>
              </a:path>
              <a:path w="2515235" h="1082039">
                <a:moveTo>
                  <a:pt x="429615" y="861695"/>
                </a:moveTo>
                <a:lnTo>
                  <a:pt x="394385" y="876173"/>
                </a:lnTo>
                <a:lnTo>
                  <a:pt x="408914" y="911479"/>
                </a:lnTo>
                <a:lnTo>
                  <a:pt x="444131" y="896874"/>
                </a:lnTo>
                <a:lnTo>
                  <a:pt x="429615" y="861695"/>
                </a:lnTo>
                <a:close/>
              </a:path>
              <a:path w="2515235" h="1082039">
                <a:moveTo>
                  <a:pt x="359168" y="890778"/>
                </a:moveTo>
                <a:lnTo>
                  <a:pt x="323938" y="905256"/>
                </a:lnTo>
                <a:lnTo>
                  <a:pt x="338467" y="940562"/>
                </a:lnTo>
                <a:lnTo>
                  <a:pt x="373684" y="925957"/>
                </a:lnTo>
                <a:lnTo>
                  <a:pt x="359168" y="890778"/>
                </a:lnTo>
                <a:close/>
              </a:path>
              <a:path w="2515235" h="1082039">
                <a:moveTo>
                  <a:pt x="288721" y="919861"/>
                </a:moveTo>
                <a:lnTo>
                  <a:pt x="253491" y="934338"/>
                </a:lnTo>
                <a:lnTo>
                  <a:pt x="268020" y="969518"/>
                </a:lnTo>
                <a:lnTo>
                  <a:pt x="303237" y="955039"/>
                </a:lnTo>
                <a:lnTo>
                  <a:pt x="288721" y="919861"/>
                </a:lnTo>
                <a:close/>
              </a:path>
              <a:path w="2515235" h="1082039">
                <a:moveTo>
                  <a:pt x="112661" y="920940"/>
                </a:moveTo>
                <a:lnTo>
                  <a:pt x="105741" y="923258"/>
                </a:lnTo>
                <a:lnTo>
                  <a:pt x="100050" y="928243"/>
                </a:lnTo>
                <a:lnTo>
                  <a:pt x="0" y="1059434"/>
                </a:lnTo>
                <a:lnTo>
                  <a:pt x="163436" y="1082039"/>
                </a:lnTo>
                <a:lnTo>
                  <a:pt x="170981" y="1081553"/>
                </a:lnTo>
                <a:lnTo>
                  <a:pt x="177534" y="1078341"/>
                </a:lnTo>
                <a:lnTo>
                  <a:pt x="182404" y="1072913"/>
                </a:lnTo>
                <a:lnTo>
                  <a:pt x="184899" y="1065784"/>
                </a:lnTo>
                <a:lnTo>
                  <a:pt x="184434" y="1058177"/>
                </a:lnTo>
                <a:lnTo>
                  <a:pt x="183681" y="1056639"/>
                </a:lnTo>
                <a:lnTo>
                  <a:pt x="50088" y="1056639"/>
                </a:lnTo>
                <a:lnTo>
                  <a:pt x="37553" y="1026160"/>
                </a:lnTo>
                <a:lnTo>
                  <a:pt x="44091" y="1026160"/>
                </a:lnTo>
                <a:lnTo>
                  <a:pt x="42151" y="1021461"/>
                </a:lnTo>
                <a:lnTo>
                  <a:pt x="77381" y="1006983"/>
                </a:lnTo>
                <a:lnTo>
                  <a:pt x="87945" y="1006983"/>
                </a:lnTo>
                <a:lnTo>
                  <a:pt x="130352" y="951357"/>
                </a:lnTo>
                <a:lnTo>
                  <a:pt x="133655" y="944546"/>
                </a:lnTo>
                <a:lnTo>
                  <a:pt x="134080" y="937260"/>
                </a:lnTo>
                <a:lnTo>
                  <a:pt x="131742" y="930354"/>
                </a:lnTo>
                <a:lnTo>
                  <a:pt x="126758" y="924687"/>
                </a:lnTo>
                <a:lnTo>
                  <a:pt x="119953" y="921385"/>
                </a:lnTo>
                <a:lnTo>
                  <a:pt x="112661" y="920940"/>
                </a:lnTo>
                <a:close/>
              </a:path>
              <a:path w="2515235" h="1082039">
                <a:moveTo>
                  <a:pt x="37553" y="1026160"/>
                </a:moveTo>
                <a:lnTo>
                  <a:pt x="50088" y="1056639"/>
                </a:lnTo>
                <a:lnTo>
                  <a:pt x="54364" y="1051032"/>
                </a:lnTo>
                <a:lnTo>
                  <a:pt x="44485" y="1027113"/>
                </a:lnTo>
                <a:lnTo>
                  <a:pt x="37553" y="1026160"/>
                </a:lnTo>
                <a:close/>
              </a:path>
              <a:path w="2515235" h="1082039">
                <a:moveTo>
                  <a:pt x="54364" y="1051032"/>
                </a:moveTo>
                <a:lnTo>
                  <a:pt x="50088" y="1056639"/>
                </a:lnTo>
                <a:lnTo>
                  <a:pt x="56680" y="1056639"/>
                </a:lnTo>
                <a:lnTo>
                  <a:pt x="54364" y="1051032"/>
                </a:lnTo>
                <a:close/>
              </a:path>
              <a:path w="2515235" h="1082039">
                <a:moveTo>
                  <a:pt x="69929" y="1030614"/>
                </a:moveTo>
                <a:lnTo>
                  <a:pt x="54364" y="1051032"/>
                </a:lnTo>
                <a:lnTo>
                  <a:pt x="56680" y="1056639"/>
                </a:lnTo>
                <a:lnTo>
                  <a:pt x="91909" y="1042162"/>
                </a:lnTo>
                <a:lnTo>
                  <a:pt x="88177" y="1033124"/>
                </a:lnTo>
                <a:lnTo>
                  <a:pt x="69929" y="1030614"/>
                </a:lnTo>
                <a:close/>
              </a:path>
              <a:path w="2515235" h="1082039">
                <a:moveTo>
                  <a:pt x="88177" y="1033124"/>
                </a:moveTo>
                <a:lnTo>
                  <a:pt x="91909" y="1042162"/>
                </a:lnTo>
                <a:lnTo>
                  <a:pt x="56680" y="1056639"/>
                </a:lnTo>
                <a:lnTo>
                  <a:pt x="183681" y="1056639"/>
                </a:lnTo>
                <a:lnTo>
                  <a:pt x="181217" y="1051607"/>
                </a:lnTo>
                <a:lnTo>
                  <a:pt x="175774" y="1046728"/>
                </a:lnTo>
                <a:lnTo>
                  <a:pt x="168630" y="1044194"/>
                </a:lnTo>
                <a:lnTo>
                  <a:pt x="88177" y="1033124"/>
                </a:lnTo>
                <a:close/>
              </a:path>
              <a:path w="2515235" h="1082039">
                <a:moveTo>
                  <a:pt x="44485" y="1027113"/>
                </a:moveTo>
                <a:lnTo>
                  <a:pt x="54364" y="1051032"/>
                </a:lnTo>
                <a:lnTo>
                  <a:pt x="69929" y="1030614"/>
                </a:lnTo>
                <a:lnTo>
                  <a:pt x="44485" y="1027113"/>
                </a:lnTo>
                <a:close/>
              </a:path>
              <a:path w="2515235" h="1082039">
                <a:moveTo>
                  <a:pt x="81093" y="1015971"/>
                </a:moveTo>
                <a:lnTo>
                  <a:pt x="69929" y="1030614"/>
                </a:lnTo>
                <a:lnTo>
                  <a:pt x="88177" y="1033124"/>
                </a:lnTo>
                <a:lnTo>
                  <a:pt x="81093" y="1015971"/>
                </a:lnTo>
                <a:close/>
              </a:path>
              <a:path w="2515235" h="1082039">
                <a:moveTo>
                  <a:pt x="77381" y="1006983"/>
                </a:moveTo>
                <a:lnTo>
                  <a:pt x="42151" y="1021461"/>
                </a:lnTo>
                <a:lnTo>
                  <a:pt x="44485" y="1027113"/>
                </a:lnTo>
                <a:lnTo>
                  <a:pt x="69929" y="1030614"/>
                </a:lnTo>
                <a:lnTo>
                  <a:pt x="81093" y="1015971"/>
                </a:lnTo>
                <a:lnTo>
                  <a:pt x="77381" y="1006983"/>
                </a:lnTo>
                <a:close/>
              </a:path>
              <a:path w="2515235" h="1082039">
                <a:moveTo>
                  <a:pt x="147828" y="977900"/>
                </a:moveTo>
                <a:lnTo>
                  <a:pt x="112598" y="992378"/>
                </a:lnTo>
                <a:lnTo>
                  <a:pt x="127127" y="1027684"/>
                </a:lnTo>
                <a:lnTo>
                  <a:pt x="162356" y="1013079"/>
                </a:lnTo>
                <a:lnTo>
                  <a:pt x="147828" y="977900"/>
                </a:lnTo>
                <a:close/>
              </a:path>
              <a:path w="2515235" h="1082039">
                <a:moveTo>
                  <a:pt x="44091" y="1026160"/>
                </a:moveTo>
                <a:lnTo>
                  <a:pt x="37553" y="1026160"/>
                </a:lnTo>
                <a:lnTo>
                  <a:pt x="44485" y="1027113"/>
                </a:lnTo>
                <a:lnTo>
                  <a:pt x="44091" y="1026160"/>
                </a:lnTo>
                <a:close/>
              </a:path>
              <a:path w="2515235" h="1082039">
                <a:moveTo>
                  <a:pt x="87945" y="1006983"/>
                </a:moveTo>
                <a:lnTo>
                  <a:pt x="77381" y="1006983"/>
                </a:lnTo>
                <a:lnTo>
                  <a:pt x="81093" y="1015971"/>
                </a:lnTo>
                <a:lnTo>
                  <a:pt x="87945" y="1006983"/>
                </a:lnTo>
                <a:close/>
              </a:path>
              <a:path w="2515235" h="1082039">
                <a:moveTo>
                  <a:pt x="218274" y="948817"/>
                </a:moveTo>
                <a:lnTo>
                  <a:pt x="183045" y="963422"/>
                </a:lnTo>
                <a:lnTo>
                  <a:pt x="197573" y="998601"/>
                </a:lnTo>
                <a:lnTo>
                  <a:pt x="232803" y="984123"/>
                </a:lnTo>
                <a:lnTo>
                  <a:pt x="218274" y="948817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0163" y="3777996"/>
            <a:ext cx="2938272" cy="14615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1923" y="3944492"/>
            <a:ext cx="2515235" cy="1082040"/>
          </a:xfrm>
          <a:custGeom>
            <a:avLst/>
            <a:gdLst/>
            <a:ahLst/>
            <a:cxnLst/>
            <a:rect l="l" t="t" r="r" b="b"/>
            <a:pathLst>
              <a:path w="2515235" h="1082039">
                <a:moveTo>
                  <a:pt x="2444639" y="51600"/>
                </a:moveTo>
                <a:lnTo>
                  <a:pt x="2384374" y="130555"/>
                </a:lnTo>
                <a:lnTo>
                  <a:pt x="2381092" y="137366"/>
                </a:lnTo>
                <a:lnTo>
                  <a:pt x="2380691" y="144652"/>
                </a:lnTo>
                <a:lnTo>
                  <a:pt x="2383052" y="151558"/>
                </a:lnTo>
                <a:lnTo>
                  <a:pt x="2388057" y="157225"/>
                </a:lnTo>
                <a:lnTo>
                  <a:pt x="2394813" y="160581"/>
                </a:lnTo>
                <a:lnTo>
                  <a:pt x="2402106" y="161020"/>
                </a:lnTo>
                <a:lnTo>
                  <a:pt x="2409041" y="158672"/>
                </a:lnTo>
                <a:lnTo>
                  <a:pt x="2414727" y="153669"/>
                </a:lnTo>
                <a:lnTo>
                  <a:pt x="2479248" y="69087"/>
                </a:lnTo>
                <a:lnTo>
                  <a:pt x="2451811" y="69087"/>
                </a:lnTo>
                <a:lnTo>
                  <a:pt x="2444639" y="51600"/>
                </a:lnTo>
                <a:close/>
              </a:path>
              <a:path w="2515235" h="1082039">
                <a:moveTo>
                  <a:pt x="2331669" y="77342"/>
                </a:moveTo>
                <a:lnTo>
                  <a:pt x="2296490" y="91947"/>
                </a:lnTo>
                <a:lnTo>
                  <a:pt x="2310968" y="127126"/>
                </a:lnTo>
                <a:lnTo>
                  <a:pt x="2346147" y="112648"/>
                </a:lnTo>
                <a:lnTo>
                  <a:pt x="2331669" y="77342"/>
                </a:lnTo>
                <a:close/>
              </a:path>
              <a:path w="2515235" h="1082039">
                <a:moveTo>
                  <a:pt x="2402154" y="48386"/>
                </a:moveTo>
                <a:lnTo>
                  <a:pt x="2366848" y="62864"/>
                </a:lnTo>
                <a:lnTo>
                  <a:pt x="2381453" y="98043"/>
                </a:lnTo>
                <a:lnTo>
                  <a:pt x="2416632" y="83565"/>
                </a:lnTo>
                <a:lnTo>
                  <a:pt x="2402154" y="48386"/>
                </a:lnTo>
                <a:close/>
              </a:path>
              <a:path w="2515235" h="1082039">
                <a:moveTo>
                  <a:pt x="2444867" y="51302"/>
                </a:moveTo>
                <a:lnTo>
                  <a:pt x="2444639" y="51600"/>
                </a:lnTo>
                <a:lnTo>
                  <a:pt x="2451811" y="69087"/>
                </a:lnTo>
                <a:lnTo>
                  <a:pt x="2484047" y="55752"/>
                </a:lnTo>
                <a:lnTo>
                  <a:pt x="2477211" y="55752"/>
                </a:lnTo>
                <a:lnTo>
                  <a:pt x="2444867" y="51302"/>
                </a:lnTo>
                <a:close/>
              </a:path>
              <a:path w="2515235" h="1082039">
                <a:moveTo>
                  <a:pt x="2491717" y="19303"/>
                </a:moveTo>
                <a:lnTo>
                  <a:pt x="2472512" y="19303"/>
                </a:lnTo>
                <a:lnTo>
                  <a:pt x="2487117" y="54482"/>
                </a:lnTo>
                <a:lnTo>
                  <a:pt x="2451811" y="69087"/>
                </a:lnTo>
                <a:lnTo>
                  <a:pt x="2479248" y="69087"/>
                </a:lnTo>
                <a:lnTo>
                  <a:pt x="2514803" y="22478"/>
                </a:lnTo>
                <a:lnTo>
                  <a:pt x="2491717" y="19303"/>
                </a:lnTo>
                <a:close/>
              </a:path>
              <a:path w="2515235" h="1082039">
                <a:moveTo>
                  <a:pt x="2464638" y="25399"/>
                </a:moveTo>
                <a:lnTo>
                  <a:pt x="2444867" y="51302"/>
                </a:lnTo>
                <a:lnTo>
                  <a:pt x="2477211" y="55752"/>
                </a:lnTo>
                <a:lnTo>
                  <a:pt x="2464638" y="25399"/>
                </a:lnTo>
                <a:close/>
              </a:path>
              <a:path w="2515235" h="1082039">
                <a:moveTo>
                  <a:pt x="2475043" y="25399"/>
                </a:moveTo>
                <a:lnTo>
                  <a:pt x="2464638" y="25399"/>
                </a:lnTo>
                <a:lnTo>
                  <a:pt x="2477211" y="55752"/>
                </a:lnTo>
                <a:lnTo>
                  <a:pt x="2484047" y="55752"/>
                </a:lnTo>
                <a:lnTo>
                  <a:pt x="2487117" y="54482"/>
                </a:lnTo>
                <a:lnTo>
                  <a:pt x="2475043" y="25399"/>
                </a:lnTo>
                <a:close/>
              </a:path>
              <a:path w="2515235" h="1082039">
                <a:moveTo>
                  <a:pt x="2444497" y="51251"/>
                </a:moveTo>
                <a:lnTo>
                  <a:pt x="2444639" y="51600"/>
                </a:lnTo>
                <a:lnTo>
                  <a:pt x="2444867" y="51302"/>
                </a:lnTo>
                <a:lnTo>
                  <a:pt x="2444497" y="51251"/>
                </a:lnTo>
                <a:close/>
              </a:path>
              <a:path w="2515235" h="1082039">
                <a:moveTo>
                  <a:pt x="2472512" y="19303"/>
                </a:moveTo>
                <a:lnTo>
                  <a:pt x="2437333" y="33781"/>
                </a:lnTo>
                <a:lnTo>
                  <a:pt x="2444497" y="51251"/>
                </a:lnTo>
                <a:lnTo>
                  <a:pt x="2444867" y="51302"/>
                </a:lnTo>
                <a:lnTo>
                  <a:pt x="2464638" y="25399"/>
                </a:lnTo>
                <a:lnTo>
                  <a:pt x="2475043" y="25399"/>
                </a:lnTo>
                <a:lnTo>
                  <a:pt x="2472512" y="19303"/>
                </a:lnTo>
                <a:close/>
              </a:path>
              <a:path w="2515235" h="1082039">
                <a:moveTo>
                  <a:pt x="2351354" y="0"/>
                </a:moveTo>
                <a:lnTo>
                  <a:pt x="2343803" y="432"/>
                </a:lnTo>
                <a:lnTo>
                  <a:pt x="2337241" y="3651"/>
                </a:lnTo>
                <a:lnTo>
                  <a:pt x="2332369" y="9108"/>
                </a:lnTo>
                <a:lnTo>
                  <a:pt x="2329891" y="16255"/>
                </a:lnTo>
                <a:lnTo>
                  <a:pt x="2330323" y="23806"/>
                </a:lnTo>
                <a:lnTo>
                  <a:pt x="2333542" y="30368"/>
                </a:lnTo>
                <a:lnTo>
                  <a:pt x="2338999" y="35240"/>
                </a:lnTo>
                <a:lnTo>
                  <a:pt x="2346147" y="37718"/>
                </a:lnTo>
                <a:lnTo>
                  <a:pt x="2444497" y="51251"/>
                </a:lnTo>
                <a:lnTo>
                  <a:pt x="2437333" y="33781"/>
                </a:lnTo>
                <a:lnTo>
                  <a:pt x="2472512" y="19303"/>
                </a:lnTo>
                <a:lnTo>
                  <a:pt x="2491717" y="19303"/>
                </a:lnTo>
                <a:lnTo>
                  <a:pt x="2351354" y="0"/>
                </a:lnTo>
                <a:close/>
              </a:path>
              <a:path w="2515235" h="1082039">
                <a:moveTo>
                  <a:pt x="2261184" y="106425"/>
                </a:moveTo>
                <a:lnTo>
                  <a:pt x="2226005" y="121030"/>
                </a:lnTo>
                <a:lnTo>
                  <a:pt x="2240483" y="156209"/>
                </a:lnTo>
                <a:lnTo>
                  <a:pt x="2275789" y="141604"/>
                </a:lnTo>
                <a:lnTo>
                  <a:pt x="2261184" y="106425"/>
                </a:lnTo>
                <a:close/>
              </a:path>
              <a:path w="2515235" h="1082039">
                <a:moveTo>
                  <a:pt x="2190699" y="135508"/>
                </a:moveTo>
                <a:lnTo>
                  <a:pt x="2155520" y="149986"/>
                </a:lnTo>
                <a:lnTo>
                  <a:pt x="2169998" y="185292"/>
                </a:lnTo>
                <a:lnTo>
                  <a:pt x="2205304" y="170687"/>
                </a:lnTo>
                <a:lnTo>
                  <a:pt x="2190699" y="135508"/>
                </a:lnTo>
                <a:close/>
              </a:path>
              <a:path w="2515235" h="1082039">
                <a:moveTo>
                  <a:pt x="2120341" y="164591"/>
                </a:moveTo>
                <a:lnTo>
                  <a:pt x="2085035" y="179069"/>
                </a:lnTo>
                <a:lnTo>
                  <a:pt x="2099640" y="214248"/>
                </a:lnTo>
                <a:lnTo>
                  <a:pt x="2134819" y="199770"/>
                </a:lnTo>
                <a:lnTo>
                  <a:pt x="2120341" y="164591"/>
                </a:lnTo>
                <a:close/>
              </a:path>
              <a:path w="2515235" h="1082039">
                <a:moveTo>
                  <a:pt x="2049856" y="193547"/>
                </a:moveTo>
                <a:lnTo>
                  <a:pt x="2014677" y="208152"/>
                </a:lnTo>
                <a:lnTo>
                  <a:pt x="2029155" y="243331"/>
                </a:lnTo>
                <a:lnTo>
                  <a:pt x="2064334" y="228853"/>
                </a:lnTo>
                <a:lnTo>
                  <a:pt x="2049856" y="193547"/>
                </a:lnTo>
                <a:close/>
              </a:path>
              <a:path w="2515235" h="1082039">
                <a:moveTo>
                  <a:pt x="1979371" y="222630"/>
                </a:moveTo>
                <a:lnTo>
                  <a:pt x="1944192" y="237108"/>
                </a:lnTo>
                <a:lnTo>
                  <a:pt x="1958670" y="272414"/>
                </a:lnTo>
                <a:lnTo>
                  <a:pt x="1993976" y="257809"/>
                </a:lnTo>
                <a:lnTo>
                  <a:pt x="1979371" y="222630"/>
                </a:lnTo>
                <a:close/>
              </a:path>
              <a:path w="2515235" h="1082039">
                <a:moveTo>
                  <a:pt x="1909013" y="251713"/>
                </a:moveTo>
                <a:lnTo>
                  <a:pt x="1873707" y="266191"/>
                </a:lnTo>
                <a:lnTo>
                  <a:pt x="1888312" y="301370"/>
                </a:lnTo>
                <a:lnTo>
                  <a:pt x="1923491" y="286892"/>
                </a:lnTo>
                <a:lnTo>
                  <a:pt x="1909013" y="251713"/>
                </a:lnTo>
                <a:close/>
              </a:path>
              <a:path w="2515235" h="1082039">
                <a:moveTo>
                  <a:pt x="1838528" y="280669"/>
                </a:moveTo>
                <a:lnTo>
                  <a:pt x="1803349" y="295274"/>
                </a:lnTo>
                <a:lnTo>
                  <a:pt x="1817827" y="330453"/>
                </a:lnTo>
                <a:lnTo>
                  <a:pt x="1853006" y="315975"/>
                </a:lnTo>
                <a:lnTo>
                  <a:pt x="1838528" y="280669"/>
                </a:lnTo>
                <a:close/>
              </a:path>
              <a:path w="2515235" h="1082039">
                <a:moveTo>
                  <a:pt x="1768043" y="309752"/>
                </a:moveTo>
                <a:lnTo>
                  <a:pt x="1732864" y="324357"/>
                </a:lnTo>
                <a:lnTo>
                  <a:pt x="1747342" y="359536"/>
                </a:lnTo>
                <a:lnTo>
                  <a:pt x="1782648" y="345058"/>
                </a:lnTo>
                <a:lnTo>
                  <a:pt x="1768043" y="309752"/>
                </a:lnTo>
                <a:close/>
              </a:path>
              <a:path w="2515235" h="1082039">
                <a:moveTo>
                  <a:pt x="1697685" y="338835"/>
                </a:moveTo>
                <a:lnTo>
                  <a:pt x="1662379" y="353313"/>
                </a:lnTo>
                <a:lnTo>
                  <a:pt x="1676984" y="388619"/>
                </a:lnTo>
                <a:lnTo>
                  <a:pt x="1712163" y="374014"/>
                </a:lnTo>
                <a:lnTo>
                  <a:pt x="1697685" y="338835"/>
                </a:lnTo>
                <a:close/>
              </a:path>
              <a:path w="2515235" h="1082039">
                <a:moveTo>
                  <a:pt x="1627200" y="367918"/>
                </a:moveTo>
                <a:lnTo>
                  <a:pt x="1592021" y="382396"/>
                </a:lnTo>
                <a:lnTo>
                  <a:pt x="1606499" y="417575"/>
                </a:lnTo>
                <a:lnTo>
                  <a:pt x="1641678" y="403097"/>
                </a:lnTo>
                <a:lnTo>
                  <a:pt x="1627200" y="367918"/>
                </a:lnTo>
                <a:close/>
              </a:path>
              <a:path w="2515235" h="1082039">
                <a:moveTo>
                  <a:pt x="1556715" y="396874"/>
                </a:moveTo>
                <a:lnTo>
                  <a:pt x="1521536" y="411479"/>
                </a:lnTo>
                <a:lnTo>
                  <a:pt x="1536014" y="446658"/>
                </a:lnTo>
                <a:lnTo>
                  <a:pt x="1571320" y="432180"/>
                </a:lnTo>
                <a:lnTo>
                  <a:pt x="1556715" y="396874"/>
                </a:lnTo>
                <a:close/>
              </a:path>
              <a:path w="2515235" h="1082039">
                <a:moveTo>
                  <a:pt x="1486357" y="425957"/>
                </a:moveTo>
                <a:lnTo>
                  <a:pt x="1451051" y="440435"/>
                </a:lnTo>
                <a:lnTo>
                  <a:pt x="1465656" y="475741"/>
                </a:lnTo>
                <a:lnTo>
                  <a:pt x="1500835" y="461136"/>
                </a:lnTo>
                <a:lnTo>
                  <a:pt x="1486357" y="425957"/>
                </a:lnTo>
                <a:close/>
              </a:path>
              <a:path w="2515235" h="1082039">
                <a:moveTo>
                  <a:pt x="1415872" y="455040"/>
                </a:moveTo>
                <a:lnTo>
                  <a:pt x="1380693" y="469518"/>
                </a:lnTo>
                <a:lnTo>
                  <a:pt x="1395171" y="504824"/>
                </a:lnTo>
                <a:lnTo>
                  <a:pt x="1430350" y="490219"/>
                </a:lnTo>
                <a:lnTo>
                  <a:pt x="1415872" y="455040"/>
                </a:lnTo>
                <a:close/>
              </a:path>
              <a:path w="2515235" h="1082039">
                <a:moveTo>
                  <a:pt x="1345387" y="484123"/>
                </a:moveTo>
                <a:lnTo>
                  <a:pt x="1310208" y="498601"/>
                </a:lnTo>
                <a:lnTo>
                  <a:pt x="1324686" y="533780"/>
                </a:lnTo>
                <a:lnTo>
                  <a:pt x="1359992" y="519302"/>
                </a:lnTo>
                <a:lnTo>
                  <a:pt x="1345387" y="484123"/>
                </a:lnTo>
                <a:close/>
              </a:path>
              <a:path w="2515235" h="1082039">
                <a:moveTo>
                  <a:pt x="1274902" y="513079"/>
                </a:moveTo>
                <a:lnTo>
                  <a:pt x="1239723" y="527684"/>
                </a:lnTo>
                <a:lnTo>
                  <a:pt x="1254201" y="562863"/>
                </a:lnTo>
                <a:lnTo>
                  <a:pt x="1289507" y="548385"/>
                </a:lnTo>
                <a:lnTo>
                  <a:pt x="1274902" y="513079"/>
                </a:lnTo>
                <a:close/>
              </a:path>
              <a:path w="2515235" h="1082039">
                <a:moveTo>
                  <a:pt x="1204544" y="542162"/>
                </a:moveTo>
                <a:lnTo>
                  <a:pt x="1169238" y="556640"/>
                </a:lnTo>
                <a:lnTo>
                  <a:pt x="1183843" y="591946"/>
                </a:lnTo>
                <a:lnTo>
                  <a:pt x="1219022" y="577341"/>
                </a:lnTo>
                <a:lnTo>
                  <a:pt x="1204544" y="542162"/>
                </a:lnTo>
                <a:close/>
              </a:path>
              <a:path w="2515235" h="1082039">
                <a:moveTo>
                  <a:pt x="1134059" y="571245"/>
                </a:moveTo>
                <a:lnTo>
                  <a:pt x="1098880" y="585723"/>
                </a:lnTo>
                <a:lnTo>
                  <a:pt x="1113358" y="620902"/>
                </a:lnTo>
                <a:lnTo>
                  <a:pt x="1148537" y="606424"/>
                </a:lnTo>
                <a:lnTo>
                  <a:pt x="1134059" y="571245"/>
                </a:lnTo>
                <a:close/>
              </a:path>
              <a:path w="2515235" h="1082039">
                <a:moveTo>
                  <a:pt x="1063574" y="600201"/>
                </a:moveTo>
                <a:lnTo>
                  <a:pt x="1028395" y="614806"/>
                </a:lnTo>
                <a:lnTo>
                  <a:pt x="1042873" y="649985"/>
                </a:lnTo>
                <a:lnTo>
                  <a:pt x="1078179" y="635507"/>
                </a:lnTo>
                <a:lnTo>
                  <a:pt x="1063574" y="600201"/>
                </a:lnTo>
                <a:close/>
              </a:path>
              <a:path w="2515235" h="1082039">
                <a:moveTo>
                  <a:pt x="993216" y="629284"/>
                </a:moveTo>
                <a:lnTo>
                  <a:pt x="957910" y="643889"/>
                </a:lnTo>
                <a:lnTo>
                  <a:pt x="972515" y="679068"/>
                </a:lnTo>
                <a:lnTo>
                  <a:pt x="1007694" y="664590"/>
                </a:lnTo>
                <a:lnTo>
                  <a:pt x="993216" y="629284"/>
                </a:lnTo>
                <a:close/>
              </a:path>
              <a:path w="2515235" h="1082039">
                <a:moveTo>
                  <a:pt x="922731" y="658367"/>
                </a:moveTo>
                <a:lnTo>
                  <a:pt x="887552" y="672845"/>
                </a:lnTo>
                <a:lnTo>
                  <a:pt x="902030" y="708151"/>
                </a:lnTo>
                <a:lnTo>
                  <a:pt x="937209" y="693546"/>
                </a:lnTo>
                <a:lnTo>
                  <a:pt x="922731" y="658367"/>
                </a:lnTo>
                <a:close/>
              </a:path>
              <a:path w="2515235" h="1082039">
                <a:moveTo>
                  <a:pt x="852246" y="687450"/>
                </a:moveTo>
                <a:lnTo>
                  <a:pt x="817067" y="701928"/>
                </a:lnTo>
                <a:lnTo>
                  <a:pt x="831545" y="737107"/>
                </a:lnTo>
                <a:lnTo>
                  <a:pt x="866851" y="722629"/>
                </a:lnTo>
                <a:lnTo>
                  <a:pt x="852246" y="687450"/>
                </a:lnTo>
                <a:close/>
              </a:path>
              <a:path w="2515235" h="1082039">
                <a:moveTo>
                  <a:pt x="781888" y="716406"/>
                </a:moveTo>
                <a:lnTo>
                  <a:pt x="746582" y="731011"/>
                </a:lnTo>
                <a:lnTo>
                  <a:pt x="761187" y="766190"/>
                </a:lnTo>
                <a:lnTo>
                  <a:pt x="796366" y="751712"/>
                </a:lnTo>
                <a:lnTo>
                  <a:pt x="781888" y="716406"/>
                </a:lnTo>
                <a:close/>
              </a:path>
              <a:path w="2515235" h="1082039">
                <a:moveTo>
                  <a:pt x="711403" y="745489"/>
                </a:moveTo>
                <a:lnTo>
                  <a:pt x="676224" y="759967"/>
                </a:lnTo>
                <a:lnTo>
                  <a:pt x="690702" y="795273"/>
                </a:lnTo>
                <a:lnTo>
                  <a:pt x="725881" y="780668"/>
                </a:lnTo>
                <a:lnTo>
                  <a:pt x="711403" y="745489"/>
                </a:lnTo>
                <a:close/>
              </a:path>
              <a:path w="2515235" h="1082039">
                <a:moveTo>
                  <a:pt x="640918" y="774572"/>
                </a:moveTo>
                <a:lnTo>
                  <a:pt x="605739" y="789050"/>
                </a:lnTo>
                <a:lnTo>
                  <a:pt x="620217" y="824356"/>
                </a:lnTo>
                <a:lnTo>
                  <a:pt x="655523" y="809751"/>
                </a:lnTo>
                <a:lnTo>
                  <a:pt x="640918" y="774572"/>
                </a:lnTo>
                <a:close/>
              </a:path>
              <a:path w="2515235" h="1082039">
                <a:moveTo>
                  <a:pt x="570560" y="803655"/>
                </a:moveTo>
                <a:lnTo>
                  <a:pt x="535254" y="818133"/>
                </a:lnTo>
                <a:lnTo>
                  <a:pt x="549859" y="853312"/>
                </a:lnTo>
                <a:lnTo>
                  <a:pt x="585038" y="838834"/>
                </a:lnTo>
                <a:lnTo>
                  <a:pt x="570560" y="803655"/>
                </a:lnTo>
                <a:close/>
              </a:path>
              <a:path w="2515235" h="1082039">
                <a:moveTo>
                  <a:pt x="500049" y="832611"/>
                </a:moveTo>
                <a:lnTo>
                  <a:pt x="464832" y="847216"/>
                </a:lnTo>
                <a:lnTo>
                  <a:pt x="479348" y="882395"/>
                </a:lnTo>
                <a:lnTo>
                  <a:pt x="514553" y="867917"/>
                </a:lnTo>
                <a:lnTo>
                  <a:pt x="500049" y="832611"/>
                </a:lnTo>
                <a:close/>
              </a:path>
              <a:path w="2515235" h="1082039">
                <a:moveTo>
                  <a:pt x="429602" y="861694"/>
                </a:moveTo>
                <a:lnTo>
                  <a:pt x="394385" y="876172"/>
                </a:lnTo>
                <a:lnTo>
                  <a:pt x="408914" y="911478"/>
                </a:lnTo>
                <a:lnTo>
                  <a:pt x="444131" y="896873"/>
                </a:lnTo>
                <a:lnTo>
                  <a:pt x="429602" y="861694"/>
                </a:lnTo>
                <a:close/>
              </a:path>
              <a:path w="2515235" h="1082039">
                <a:moveTo>
                  <a:pt x="359156" y="890777"/>
                </a:moveTo>
                <a:lnTo>
                  <a:pt x="323938" y="905255"/>
                </a:lnTo>
                <a:lnTo>
                  <a:pt x="338467" y="940434"/>
                </a:lnTo>
                <a:lnTo>
                  <a:pt x="373684" y="925956"/>
                </a:lnTo>
                <a:lnTo>
                  <a:pt x="359156" y="890777"/>
                </a:lnTo>
                <a:close/>
              </a:path>
              <a:path w="2515235" h="1082039">
                <a:moveTo>
                  <a:pt x="288721" y="919733"/>
                </a:moveTo>
                <a:lnTo>
                  <a:pt x="253491" y="934338"/>
                </a:lnTo>
                <a:lnTo>
                  <a:pt x="268020" y="969517"/>
                </a:lnTo>
                <a:lnTo>
                  <a:pt x="303237" y="955039"/>
                </a:lnTo>
                <a:lnTo>
                  <a:pt x="288721" y="919733"/>
                </a:lnTo>
                <a:close/>
              </a:path>
              <a:path w="2515235" h="1082039">
                <a:moveTo>
                  <a:pt x="112661" y="920940"/>
                </a:moveTo>
                <a:lnTo>
                  <a:pt x="105741" y="923258"/>
                </a:lnTo>
                <a:lnTo>
                  <a:pt x="100050" y="928242"/>
                </a:lnTo>
                <a:lnTo>
                  <a:pt x="0" y="1059433"/>
                </a:lnTo>
                <a:lnTo>
                  <a:pt x="163436" y="1081912"/>
                </a:lnTo>
                <a:lnTo>
                  <a:pt x="170981" y="1081480"/>
                </a:lnTo>
                <a:lnTo>
                  <a:pt x="177534" y="1078261"/>
                </a:lnTo>
                <a:lnTo>
                  <a:pt x="182404" y="1072804"/>
                </a:lnTo>
                <a:lnTo>
                  <a:pt x="184899" y="1065656"/>
                </a:lnTo>
                <a:lnTo>
                  <a:pt x="184434" y="1058124"/>
                </a:lnTo>
                <a:lnTo>
                  <a:pt x="183703" y="1056639"/>
                </a:lnTo>
                <a:lnTo>
                  <a:pt x="50088" y="1056639"/>
                </a:lnTo>
                <a:lnTo>
                  <a:pt x="37553" y="1026159"/>
                </a:lnTo>
                <a:lnTo>
                  <a:pt x="44091" y="1026159"/>
                </a:lnTo>
                <a:lnTo>
                  <a:pt x="42151" y="1021460"/>
                </a:lnTo>
                <a:lnTo>
                  <a:pt x="77381" y="1006982"/>
                </a:lnTo>
                <a:lnTo>
                  <a:pt x="87939" y="1006982"/>
                </a:lnTo>
                <a:lnTo>
                  <a:pt x="130340" y="951356"/>
                </a:lnTo>
                <a:lnTo>
                  <a:pt x="133650" y="944546"/>
                </a:lnTo>
                <a:lnTo>
                  <a:pt x="134078" y="937259"/>
                </a:lnTo>
                <a:lnTo>
                  <a:pt x="131742" y="930354"/>
                </a:lnTo>
                <a:lnTo>
                  <a:pt x="126758" y="924686"/>
                </a:lnTo>
                <a:lnTo>
                  <a:pt x="119953" y="921384"/>
                </a:lnTo>
                <a:lnTo>
                  <a:pt x="112661" y="920940"/>
                </a:lnTo>
                <a:close/>
              </a:path>
              <a:path w="2515235" h="1082039">
                <a:moveTo>
                  <a:pt x="37553" y="1026159"/>
                </a:moveTo>
                <a:lnTo>
                  <a:pt x="50088" y="1056639"/>
                </a:lnTo>
                <a:lnTo>
                  <a:pt x="54363" y="1051031"/>
                </a:lnTo>
                <a:lnTo>
                  <a:pt x="44485" y="1027113"/>
                </a:lnTo>
                <a:lnTo>
                  <a:pt x="37553" y="1026159"/>
                </a:lnTo>
                <a:close/>
              </a:path>
              <a:path w="2515235" h="1082039">
                <a:moveTo>
                  <a:pt x="54363" y="1051031"/>
                </a:moveTo>
                <a:lnTo>
                  <a:pt x="50088" y="1056639"/>
                </a:lnTo>
                <a:lnTo>
                  <a:pt x="56680" y="1056639"/>
                </a:lnTo>
                <a:lnTo>
                  <a:pt x="54363" y="1051031"/>
                </a:lnTo>
                <a:close/>
              </a:path>
              <a:path w="2515235" h="1082039">
                <a:moveTo>
                  <a:pt x="69926" y="1030614"/>
                </a:moveTo>
                <a:lnTo>
                  <a:pt x="54363" y="1051031"/>
                </a:lnTo>
                <a:lnTo>
                  <a:pt x="56680" y="1056639"/>
                </a:lnTo>
                <a:lnTo>
                  <a:pt x="91897" y="1042161"/>
                </a:lnTo>
                <a:lnTo>
                  <a:pt x="88167" y="1033123"/>
                </a:lnTo>
                <a:lnTo>
                  <a:pt x="69926" y="1030614"/>
                </a:lnTo>
                <a:close/>
              </a:path>
              <a:path w="2515235" h="1082039">
                <a:moveTo>
                  <a:pt x="88167" y="1033123"/>
                </a:moveTo>
                <a:lnTo>
                  <a:pt x="91897" y="1042161"/>
                </a:lnTo>
                <a:lnTo>
                  <a:pt x="56680" y="1056639"/>
                </a:lnTo>
                <a:lnTo>
                  <a:pt x="183703" y="1056639"/>
                </a:lnTo>
                <a:lnTo>
                  <a:pt x="181217" y="1051591"/>
                </a:lnTo>
                <a:lnTo>
                  <a:pt x="175774" y="1046726"/>
                </a:lnTo>
                <a:lnTo>
                  <a:pt x="168630" y="1044193"/>
                </a:lnTo>
                <a:lnTo>
                  <a:pt x="88167" y="1033123"/>
                </a:lnTo>
                <a:close/>
              </a:path>
              <a:path w="2515235" h="1082039">
                <a:moveTo>
                  <a:pt x="44485" y="1027113"/>
                </a:moveTo>
                <a:lnTo>
                  <a:pt x="54363" y="1051031"/>
                </a:lnTo>
                <a:lnTo>
                  <a:pt x="69926" y="1030614"/>
                </a:lnTo>
                <a:lnTo>
                  <a:pt x="44485" y="1027113"/>
                </a:lnTo>
                <a:close/>
              </a:path>
              <a:path w="2515235" h="1082039">
                <a:moveTo>
                  <a:pt x="81089" y="1015969"/>
                </a:moveTo>
                <a:lnTo>
                  <a:pt x="69926" y="1030614"/>
                </a:lnTo>
                <a:lnTo>
                  <a:pt x="88167" y="1033123"/>
                </a:lnTo>
                <a:lnTo>
                  <a:pt x="81089" y="1015969"/>
                </a:lnTo>
                <a:close/>
              </a:path>
              <a:path w="2515235" h="1082039">
                <a:moveTo>
                  <a:pt x="77381" y="1006982"/>
                </a:moveTo>
                <a:lnTo>
                  <a:pt x="42151" y="1021460"/>
                </a:lnTo>
                <a:lnTo>
                  <a:pt x="44485" y="1027113"/>
                </a:lnTo>
                <a:lnTo>
                  <a:pt x="69926" y="1030614"/>
                </a:lnTo>
                <a:lnTo>
                  <a:pt x="81089" y="1015969"/>
                </a:lnTo>
                <a:lnTo>
                  <a:pt x="77381" y="1006982"/>
                </a:lnTo>
                <a:close/>
              </a:path>
              <a:path w="2515235" h="1082039">
                <a:moveTo>
                  <a:pt x="147828" y="977899"/>
                </a:moveTo>
                <a:lnTo>
                  <a:pt x="112598" y="992377"/>
                </a:lnTo>
                <a:lnTo>
                  <a:pt x="127127" y="1027683"/>
                </a:lnTo>
                <a:lnTo>
                  <a:pt x="162344" y="1013078"/>
                </a:lnTo>
                <a:lnTo>
                  <a:pt x="147828" y="977899"/>
                </a:lnTo>
                <a:close/>
              </a:path>
              <a:path w="2515235" h="1082039">
                <a:moveTo>
                  <a:pt x="44091" y="1026159"/>
                </a:moveTo>
                <a:lnTo>
                  <a:pt x="37553" y="1026159"/>
                </a:lnTo>
                <a:lnTo>
                  <a:pt x="44485" y="1027113"/>
                </a:lnTo>
                <a:lnTo>
                  <a:pt x="44091" y="1026159"/>
                </a:lnTo>
                <a:close/>
              </a:path>
              <a:path w="2515235" h="1082039">
                <a:moveTo>
                  <a:pt x="87939" y="1006982"/>
                </a:moveTo>
                <a:lnTo>
                  <a:pt x="77381" y="1006982"/>
                </a:lnTo>
                <a:lnTo>
                  <a:pt x="81089" y="1015969"/>
                </a:lnTo>
                <a:lnTo>
                  <a:pt x="87939" y="1006982"/>
                </a:lnTo>
                <a:close/>
              </a:path>
              <a:path w="2515235" h="1082039">
                <a:moveTo>
                  <a:pt x="218274" y="948816"/>
                </a:moveTo>
                <a:lnTo>
                  <a:pt x="183045" y="963421"/>
                </a:lnTo>
                <a:lnTo>
                  <a:pt x="197573" y="998600"/>
                </a:lnTo>
                <a:lnTo>
                  <a:pt x="232790" y="983995"/>
                </a:lnTo>
                <a:lnTo>
                  <a:pt x="218274" y="948816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3963" y="3773423"/>
            <a:ext cx="2938272" cy="14615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5723" y="3939794"/>
            <a:ext cx="2515235" cy="1082040"/>
          </a:xfrm>
          <a:custGeom>
            <a:avLst/>
            <a:gdLst/>
            <a:ahLst/>
            <a:cxnLst/>
            <a:rect l="l" t="t" r="r" b="b"/>
            <a:pathLst>
              <a:path w="2515235" h="1082039">
                <a:moveTo>
                  <a:pt x="2444469" y="1030792"/>
                </a:moveTo>
                <a:lnTo>
                  <a:pt x="2346147" y="1044320"/>
                </a:lnTo>
                <a:lnTo>
                  <a:pt x="2329891" y="1065783"/>
                </a:lnTo>
                <a:lnTo>
                  <a:pt x="2332369" y="1072913"/>
                </a:lnTo>
                <a:lnTo>
                  <a:pt x="2337241" y="1078341"/>
                </a:lnTo>
                <a:lnTo>
                  <a:pt x="2343803" y="1081553"/>
                </a:lnTo>
                <a:lnTo>
                  <a:pt x="2351354" y="1082039"/>
                </a:lnTo>
                <a:lnTo>
                  <a:pt x="2491717" y="1062735"/>
                </a:lnTo>
                <a:lnTo>
                  <a:pt x="2472512" y="1062735"/>
                </a:lnTo>
                <a:lnTo>
                  <a:pt x="2437333" y="1048130"/>
                </a:lnTo>
                <a:lnTo>
                  <a:pt x="2444469" y="1030792"/>
                </a:lnTo>
                <a:close/>
              </a:path>
              <a:path w="2515235" h="1082039">
                <a:moveTo>
                  <a:pt x="2444867" y="1030737"/>
                </a:moveTo>
                <a:lnTo>
                  <a:pt x="2444469" y="1030792"/>
                </a:lnTo>
                <a:lnTo>
                  <a:pt x="2437333" y="1048130"/>
                </a:lnTo>
                <a:lnTo>
                  <a:pt x="2472512" y="1062735"/>
                </a:lnTo>
                <a:lnTo>
                  <a:pt x="2475033" y="1056639"/>
                </a:lnTo>
                <a:lnTo>
                  <a:pt x="2464638" y="1056639"/>
                </a:lnTo>
                <a:lnTo>
                  <a:pt x="2444867" y="1030737"/>
                </a:lnTo>
                <a:close/>
              </a:path>
              <a:path w="2515235" h="1082039">
                <a:moveTo>
                  <a:pt x="2479248" y="1012951"/>
                </a:moveTo>
                <a:lnTo>
                  <a:pt x="2451811" y="1012951"/>
                </a:lnTo>
                <a:lnTo>
                  <a:pt x="2487117" y="1027429"/>
                </a:lnTo>
                <a:lnTo>
                  <a:pt x="2472512" y="1062735"/>
                </a:lnTo>
                <a:lnTo>
                  <a:pt x="2491717" y="1062735"/>
                </a:lnTo>
                <a:lnTo>
                  <a:pt x="2514803" y="1059560"/>
                </a:lnTo>
                <a:lnTo>
                  <a:pt x="2479248" y="1012951"/>
                </a:lnTo>
                <a:close/>
              </a:path>
              <a:path w="2515235" h="1082039">
                <a:moveTo>
                  <a:pt x="2477211" y="1026286"/>
                </a:moveTo>
                <a:lnTo>
                  <a:pt x="2444867" y="1030737"/>
                </a:lnTo>
                <a:lnTo>
                  <a:pt x="2464638" y="1056639"/>
                </a:lnTo>
                <a:lnTo>
                  <a:pt x="2477211" y="1026286"/>
                </a:lnTo>
                <a:close/>
              </a:path>
              <a:path w="2515235" h="1082039">
                <a:moveTo>
                  <a:pt x="2484329" y="1026286"/>
                </a:moveTo>
                <a:lnTo>
                  <a:pt x="2477211" y="1026286"/>
                </a:lnTo>
                <a:lnTo>
                  <a:pt x="2464638" y="1056639"/>
                </a:lnTo>
                <a:lnTo>
                  <a:pt x="2475033" y="1056639"/>
                </a:lnTo>
                <a:lnTo>
                  <a:pt x="2487117" y="1027429"/>
                </a:lnTo>
                <a:lnTo>
                  <a:pt x="2484329" y="1026286"/>
                </a:lnTo>
                <a:close/>
              </a:path>
              <a:path w="2515235" h="1082039">
                <a:moveTo>
                  <a:pt x="2381453" y="983868"/>
                </a:moveTo>
                <a:lnTo>
                  <a:pt x="2366848" y="1019174"/>
                </a:lnTo>
                <a:lnTo>
                  <a:pt x="2402027" y="1033652"/>
                </a:lnTo>
                <a:lnTo>
                  <a:pt x="2416632" y="998473"/>
                </a:lnTo>
                <a:lnTo>
                  <a:pt x="2381453" y="983868"/>
                </a:lnTo>
                <a:close/>
              </a:path>
              <a:path w="2515235" h="1082039">
                <a:moveTo>
                  <a:pt x="2444623" y="1030417"/>
                </a:moveTo>
                <a:lnTo>
                  <a:pt x="2444469" y="1030792"/>
                </a:lnTo>
                <a:lnTo>
                  <a:pt x="2444867" y="1030737"/>
                </a:lnTo>
                <a:lnTo>
                  <a:pt x="2444623" y="1030417"/>
                </a:lnTo>
                <a:close/>
              </a:path>
              <a:path w="2515235" h="1082039">
                <a:moveTo>
                  <a:pt x="2451811" y="1012951"/>
                </a:moveTo>
                <a:lnTo>
                  <a:pt x="2444623" y="1030417"/>
                </a:lnTo>
                <a:lnTo>
                  <a:pt x="2444867" y="1030737"/>
                </a:lnTo>
                <a:lnTo>
                  <a:pt x="2477211" y="1026286"/>
                </a:lnTo>
                <a:lnTo>
                  <a:pt x="2484329" y="1026286"/>
                </a:lnTo>
                <a:lnTo>
                  <a:pt x="2451811" y="1012951"/>
                </a:lnTo>
                <a:close/>
              </a:path>
              <a:path w="2515235" h="1082039">
                <a:moveTo>
                  <a:pt x="2402106" y="921003"/>
                </a:moveTo>
                <a:lnTo>
                  <a:pt x="2394813" y="921404"/>
                </a:lnTo>
                <a:lnTo>
                  <a:pt x="2388057" y="924686"/>
                </a:lnTo>
                <a:lnTo>
                  <a:pt x="2383052" y="930427"/>
                </a:lnTo>
                <a:lnTo>
                  <a:pt x="2380691" y="937371"/>
                </a:lnTo>
                <a:lnTo>
                  <a:pt x="2381092" y="944671"/>
                </a:lnTo>
                <a:lnTo>
                  <a:pt x="2384374" y="951483"/>
                </a:lnTo>
                <a:lnTo>
                  <a:pt x="2444623" y="1030417"/>
                </a:lnTo>
                <a:lnTo>
                  <a:pt x="2451811" y="1012951"/>
                </a:lnTo>
                <a:lnTo>
                  <a:pt x="2479248" y="1012951"/>
                </a:lnTo>
                <a:lnTo>
                  <a:pt x="2414727" y="928369"/>
                </a:lnTo>
                <a:lnTo>
                  <a:pt x="2409041" y="923365"/>
                </a:lnTo>
                <a:lnTo>
                  <a:pt x="2402106" y="921003"/>
                </a:lnTo>
                <a:close/>
              </a:path>
              <a:path w="2515235" h="1082039">
                <a:moveTo>
                  <a:pt x="2310968" y="954912"/>
                </a:moveTo>
                <a:lnTo>
                  <a:pt x="2296363" y="990091"/>
                </a:lnTo>
                <a:lnTo>
                  <a:pt x="2331669" y="1004569"/>
                </a:lnTo>
                <a:lnTo>
                  <a:pt x="2346147" y="969390"/>
                </a:lnTo>
                <a:lnTo>
                  <a:pt x="2310968" y="954912"/>
                </a:lnTo>
                <a:close/>
              </a:path>
              <a:path w="2515235" h="1082039">
                <a:moveTo>
                  <a:pt x="2240483" y="925829"/>
                </a:moveTo>
                <a:lnTo>
                  <a:pt x="2226005" y="961008"/>
                </a:lnTo>
                <a:lnTo>
                  <a:pt x="2261184" y="975613"/>
                </a:lnTo>
                <a:lnTo>
                  <a:pt x="2275662" y="940307"/>
                </a:lnTo>
                <a:lnTo>
                  <a:pt x="2240483" y="925829"/>
                </a:lnTo>
                <a:close/>
              </a:path>
              <a:path w="2515235" h="1082039">
                <a:moveTo>
                  <a:pt x="2169998" y="896746"/>
                </a:moveTo>
                <a:lnTo>
                  <a:pt x="2155520" y="932052"/>
                </a:lnTo>
                <a:lnTo>
                  <a:pt x="2190699" y="946530"/>
                </a:lnTo>
                <a:lnTo>
                  <a:pt x="2205304" y="911351"/>
                </a:lnTo>
                <a:lnTo>
                  <a:pt x="2169998" y="896746"/>
                </a:lnTo>
                <a:close/>
              </a:path>
              <a:path w="2515235" h="1082039">
                <a:moveTo>
                  <a:pt x="2099640" y="867790"/>
                </a:moveTo>
                <a:lnTo>
                  <a:pt x="2085035" y="902969"/>
                </a:lnTo>
                <a:lnTo>
                  <a:pt x="2120341" y="917447"/>
                </a:lnTo>
                <a:lnTo>
                  <a:pt x="2134819" y="882268"/>
                </a:lnTo>
                <a:lnTo>
                  <a:pt x="2099640" y="867790"/>
                </a:lnTo>
                <a:close/>
              </a:path>
              <a:path w="2515235" h="1082039">
                <a:moveTo>
                  <a:pt x="2029155" y="838707"/>
                </a:moveTo>
                <a:lnTo>
                  <a:pt x="2014677" y="873886"/>
                </a:lnTo>
                <a:lnTo>
                  <a:pt x="2049856" y="888364"/>
                </a:lnTo>
                <a:lnTo>
                  <a:pt x="2064334" y="853185"/>
                </a:lnTo>
                <a:lnTo>
                  <a:pt x="2029155" y="838707"/>
                </a:lnTo>
                <a:close/>
              </a:path>
              <a:path w="2515235" h="1082039">
                <a:moveTo>
                  <a:pt x="1958670" y="809624"/>
                </a:moveTo>
                <a:lnTo>
                  <a:pt x="1944192" y="844803"/>
                </a:lnTo>
                <a:lnTo>
                  <a:pt x="1979371" y="859408"/>
                </a:lnTo>
                <a:lnTo>
                  <a:pt x="1993976" y="824102"/>
                </a:lnTo>
                <a:lnTo>
                  <a:pt x="1958670" y="809624"/>
                </a:lnTo>
                <a:close/>
              </a:path>
              <a:path w="2515235" h="1082039">
                <a:moveTo>
                  <a:pt x="1888312" y="780541"/>
                </a:moveTo>
                <a:lnTo>
                  <a:pt x="1873707" y="815847"/>
                </a:lnTo>
                <a:lnTo>
                  <a:pt x="1909013" y="830325"/>
                </a:lnTo>
                <a:lnTo>
                  <a:pt x="1923491" y="795146"/>
                </a:lnTo>
                <a:lnTo>
                  <a:pt x="1888312" y="780541"/>
                </a:lnTo>
                <a:close/>
              </a:path>
              <a:path w="2515235" h="1082039">
                <a:moveTo>
                  <a:pt x="1817827" y="751585"/>
                </a:moveTo>
                <a:lnTo>
                  <a:pt x="1803349" y="786764"/>
                </a:lnTo>
                <a:lnTo>
                  <a:pt x="1838528" y="801242"/>
                </a:lnTo>
                <a:lnTo>
                  <a:pt x="1853006" y="766063"/>
                </a:lnTo>
                <a:lnTo>
                  <a:pt x="1817827" y="751585"/>
                </a:lnTo>
                <a:close/>
              </a:path>
              <a:path w="2515235" h="1082039">
                <a:moveTo>
                  <a:pt x="1747342" y="722502"/>
                </a:moveTo>
                <a:lnTo>
                  <a:pt x="1732864" y="757681"/>
                </a:lnTo>
                <a:lnTo>
                  <a:pt x="1768043" y="772286"/>
                </a:lnTo>
                <a:lnTo>
                  <a:pt x="1782648" y="736980"/>
                </a:lnTo>
                <a:lnTo>
                  <a:pt x="1747342" y="722502"/>
                </a:lnTo>
                <a:close/>
              </a:path>
              <a:path w="2515235" h="1082039">
                <a:moveTo>
                  <a:pt x="1676984" y="693419"/>
                </a:moveTo>
                <a:lnTo>
                  <a:pt x="1662379" y="728725"/>
                </a:lnTo>
                <a:lnTo>
                  <a:pt x="1697685" y="743203"/>
                </a:lnTo>
                <a:lnTo>
                  <a:pt x="1712163" y="708024"/>
                </a:lnTo>
                <a:lnTo>
                  <a:pt x="1676984" y="693419"/>
                </a:lnTo>
                <a:close/>
              </a:path>
              <a:path w="2515235" h="1082039">
                <a:moveTo>
                  <a:pt x="1606499" y="664336"/>
                </a:moveTo>
                <a:lnTo>
                  <a:pt x="1592021" y="699642"/>
                </a:lnTo>
                <a:lnTo>
                  <a:pt x="1627200" y="714120"/>
                </a:lnTo>
                <a:lnTo>
                  <a:pt x="1641678" y="678941"/>
                </a:lnTo>
                <a:lnTo>
                  <a:pt x="1606499" y="664336"/>
                </a:lnTo>
                <a:close/>
              </a:path>
              <a:path w="2515235" h="1082039">
                <a:moveTo>
                  <a:pt x="1536014" y="635380"/>
                </a:moveTo>
                <a:lnTo>
                  <a:pt x="1521536" y="670559"/>
                </a:lnTo>
                <a:lnTo>
                  <a:pt x="1556715" y="685037"/>
                </a:lnTo>
                <a:lnTo>
                  <a:pt x="1571320" y="649858"/>
                </a:lnTo>
                <a:lnTo>
                  <a:pt x="1536014" y="635380"/>
                </a:lnTo>
                <a:close/>
              </a:path>
              <a:path w="2515235" h="1082039">
                <a:moveTo>
                  <a:pt x="1465529" y="606297"/>
                </a:moveTo>
                <a:lnTo>
                  <a:pt x="1451051" y="641476"/>
                </a:lnTo>
                <a:lnTo>
                  <a:pt x="1486230" y="656081"/>
                </a:lnTo>
                <a:lnTo>
                  <a:pt x="1500835" y="620775"/>
                </a:lnTo>
                <a:lnTo>
                  <a:pt x="1465529" y="606297"/>
                </a:lnTo>
                <a:close/>
              </a:path>
              <a:path w="2515235" h="1082039">
                <a:moveTo>
                  <a:pt x="1395171" y="577214"/>
                </a:moveTo>
                <a:lnTo>
                  <a:pt x="1380566" y="612520"/>
                </a:lnTo>
                <a:lnTo>
                  <a:pt x="1415872" y="626998"/>
                </a:lnTo>
                <a:lnTo>
                  <a:pt x="1430350" y="591819"/>
                </a:lnTo>
                <a:lnTo>
                  <a:pt x="1395171" y="577214"/>
                </a:lnTo>
                <a:close/>
              </a:path>
              <a:path w="2515235" h="1082039">
                <a:moveTo>
                  <a:pt x="1324686" y="548258"/>
                </a:moveTo>
                <a:lnTo>
                  <a:pt x="1310208" y="583437"/>
                </a:lnTo>
                <a:lnTo>
                  <a:pt x="1345387" y="597915"/>
                </a:lnTo>
                <a:lnTo>
                  <a:pt x="1359865" y="562736"/>
                </a:lnTo>
                <a:lnTo>
                  <a:pt x="1324686" y="548258"/>
                </a:lnTo>
                <a:close/>
              </a:path>
              <a:path w="2515235" h="1082039">
                <a:moveTo>
                  <a:pt x="1254201" y="519175"/>
                </a:moveTo>
                <a:lnTo>
                  <a:pt x="1239723" y="554354"/>
                </a:lnTo>
                <a:lnTo>
                  <a:pt x="1274902" y="568959"/>
                </a:lnTo>
                <a:lnTo>
                  <a:pt x="1289507" y="533653"/>
                </a:lnTo>
                <a:lnTo>
                  <a:pt x="1254201" y="519175"/>
                </a:lnTo>
                <a:close/>
              </a:path>
              <a:path w="2515235" h="1082039">
                <a:moveTo>
                  <a:pt x="1183843" y="490092"/>
                </a:moveTo>
                <a:lnTo>
                  <a:pt x="1169238" y="525271"/>
                </a:lnTo>
                <a:lnTo>
                  <a:pt x="1204544" y="539876"/>
                </a:lnTo>
                <a:lnTo>
                  <a:pt x="1219022" y="504570"/>
                </a:lnTo>
                <a:lnTo>
                  <a:pt x="1183843" y="490092"/>
                </a:lnTo>
                <a:close/>
              </a:path>
              <a:path w="2515235" h="1082039">
                <a:moveTo>
                  <a:pt x="1113358" y="461009"/>
                </a:moveTo>
                <a:lnTo>
                  <a:pt x="1098880" y="496315"/>
                </a:lnTo>
                <a:lnTo>
                  <a:pt x="1134059" y="510793"/>
                </a:lnTo>
                <a:lnTo>
                  <a:pt x="1148537" y="475614"/>
                </a:lnTo>
                <a:lnTo>
                  <a:pt x="1113358" y="461009"/>
                </a:lnTo>
                <a:close/>
              </a:path>
              <a:path w="2515235" h="1082039">
                <a:moveTo>
                  <a:pt x="1042873" y="432053"/>
                </a:moveTo>
                <a:lnTo>
                  <a:pt x="1028395" y="467232"/>
                </a:lnTo>
                <a:lnTo>
                  <a:pt x="1063574" y="481710"/>
                </a:lnTo>
                <a:lnTo>
                  <a:pt x="1078179" y="446531"/>
                </a:lnTo>
                <a:lnTo>
                  <a:pt x="1042873" y="432053"/>
                </a:lnTo>
                <a:close/>
              </a:path>
              <a:path w="2515235" h="1082039">
                <a:moveTo>
                  <a:pt x="972515" y="402970"/>
                </a:moveTo>
                <a:lnTo>
                  <a:pt x="957910" y="438149"/>
                </a:lnTo>
                <a:lnTo>
                  <a:pt x="993216" y="452754"/>
                </a:lnTo>
                <a:lnTo>
                  <a:pt x="1007694" y="417448"/>
                </a:lnTo>
                <a:lnTo>
                  <a:pt x="972515" y="402970"/>
                </a:lnTo>
                <a:close/>
              </a:path>
              <a:path w="2515235" h="1082039">
                <a:moveTo>
                  <a:pt x="902030" y="373887"/>
                </a:moveTo>
                <a:lnTo>
                  <a:pt x="887552" y="409193"/>
                </a:lnTo>
                <a:lnTo>
                  <a:pt x="922731" y="423671"/>
                </a:lnTo>
                <a:lnTo>
                  <a:pt x="937209" y="388492"/>
                </a:lnTo>
                <a:lnTo>
                  <a:pt x="902030" y="373887"/>
                </a:lnTo>
                <a:close/>
              </a:path>
              <a:path w="2515235" h="1082039">
                <a:moveTo>
                  <a:pt x="831545" y="344804"/>
                </a:moveTo>
                <a:lnTo>
                  <a:pt x="817067" y="380110"/>
                </a:lnTo>
                <a:lnTo>
                  <a:pt x="852246" y="394588"/>
                </a:lnTo>
                <a:lnTo>
                  <a:pt x="866851" y="359409"/>
                </a:lnTo>
                <a:lnTo>
                  <a:pt x="831545" y="344804"/>
                </a:lnTo>
                <a:close/>
              </a:path>
              <a:path w="2515235" h="1082039">
                <a:moveTo>
                  <a:pt x="761187" y="315848"/>
                </a:moveTo>
                <a:lnTo>
                  <a:pt x="746582" y="351027"/>
                </a:lnTo>
                <a:lnTo>
                  <a:pt x="781888" y="365505"/>
                </a:lnTo>
                <a:lnTo>
                  <a:pt x="796366" y="330326"/>
                </a:lnTo>
                <a:lnTo>
                  <a:pt x="761187" y="315848"/>
                </a:lnTo>
                <a:close/>
              </a:path>
              <a:path w="2515235" h="1082039">
                <a:moveTo>
                  <a:pt x="690702" y="286765"/>
                </a:moveTo>
                <a:lnTo>
                  <a:pt x="676224" y="321944"/>
                </a:lnTo>
                <a:lnTo>
                  <a:pt x="711403" y="336549"/>
                </a:lnTo>
                <a:lnTo>
                  <a:pt x="725881" y="301243"/>
                </a:lnTo>
                <a:lnTo>
                  <a:pt x="690702" y="286765"/>
                </a:lnTo>
                <a:close/>
              </a:path>
              <a:path w="2515235" h="1082039">
                <a:moveTo>
                  <a:pt x="620217" y="257682"/>
                </a:moveTo>
                <a:lnTo>
                  <a:pt x="605739" y="292988"/>
                </a:lnTo>
                <a:lnTo>
                  <a:pt x="640918" y="307466"/>
                </a:lnTo>
                <a:lnTo>
                  <a:pt x="655523" y="272287"/>
                </a:lnTo>
                <a:lnTo>
                  <a:pt x="620217" y="257682"/>
                </a:lnTo>
                <a:close/>
              </a:path>
              <a:path w="2515235" h="1082039">
                <a:moveTo>
                  <a:pt x="549795" y="228726"/>
                </a:moveTo>
                <a:lnTo>
                  <a:pt x="535266" y="263905"/>
                </a:lnTo>
                <a:lnTo>
                  <a:pt x="570496" y="278383"/>
                </a:lnTo>
                <a:lnTo>
                  <a:pt x="585038" y="243204"/>
                </a:lnTo>
                <a:lnTo>
                  <a:pt x="549795" y="228726"/>
                </a:lnTo>
                <a:close/>
              </a:path>
              <a:path w="2515235" h="1082039">
                <a:moveTo>
                  <a:pt x="479348" y="199643"/>
                </a:moveTo>
                <a:lnTo>
                  <a:pt x="464819" y="234822"/>
                </a:lnTo>
                <a:lnTo>
                  <a:pt x="500049" y="249427"/>
                </a:lnTo>
                <a:lnTo>
                  <a:pt x="514565" y="214121"/>
                </a:lnTo>
                <a:lnTo>
                  <a:pt x="479348" y="199643"/>
                </a:lnTo>
                <a:close/>
              </a:path>
              <a:path w="2515235" h="1082039">
                <a:moveTo>
                  <a:pt x="408901" y="170560"/>
                </a:moveTo>
                <a:lnTo>
                  <a:pt x="394373" y="205739"/>
                </a:lnTo>
                <a:lnTo>
                  <a:pt x="429602" y="220344"/>
                </a:lnTo>
                <a:lnTo>
                  <a:pt x="444119" y="185038"/>
                </a:lnTo>
                <a:lnTo>
                  <a:pt x="408901" y="170560"/>
                </a:lnTo>
                <a:close/>
              </a:path>
              <a:path w="2515235" h="1082039">
                <a:moveTo>
                  <a:pt x="338455" y="141477"/>
                </a:moveTo>
                <a:lnTo>
                  <a:pt x="323926" y="176783"/>
                </a:lnTo>
                <a:lnTo>
                  <a:pt x="359156" y="191261"/>
                </a:lnTo>
                <a:lnTo>
                  <a:pt x="373672" y="156082"/>
                </a:lnTo>
                <a:lnTo>
                  <a:pt x="338455" y="141477"/>
                </a:lnTo>
                <a:close/>
              </a:path>
              <a:path w="2515235" h="1082039">
                <a:moveTo>
                  <a:pt x="268008" y="112521"/>
                </a:moveTo>
                <a:lnTo>
                  <a:pt x="253479" y="147700"/>
                </a:lnTo>
                <a:lnTo>
                  <a:pt x="288709" y="162178"/>
                </a:lnTo>
                <a:lnTo>
                  <a:pt x="303237" y="126999"/>
                </a:lnTo>
                <a:lnTo>
                  <a:pt x="268008" y="112521"/>
                </a:lnTo>
                <a:close/>
              </a:path>
              <a:path w="2515235" h="1082039">
                <a:moveTo>
                  <a:pt x="163436" y="0"/>
                </a:moveTo>
                <a:lnTo>
                  <a:pt x="0" y="22605"/>
                </a:lnTo>
                <a:lnTo>
                  <a:pt x="100050" y="153796"/>
                </a:lnTo>
                <a:lnTo>
                  <a:pt x="105741" y="158728"/>
                </a:lnTo>
                <a:lnTo>
                  <a:pt x="112661" y="161051"/>
                </a:lnTo>
                <a:lnTo>
                  <a:pt x="119953" y="160637"/>
                </a:lnTo>
                <a:lnTo>
                  <a:pt x="87939" y="75056"/>
                </a:lnTo>
                <a:lnTo>
                  <a:pt x="77368" y="75056"/>
                </a:lnTo>
                <a:lnTo>
                  <a:pt x="42151" y="60578"/>
                </a:lnTo>
                <a:lnTo>
                  <a:pt x="44083" y="55879"/>
                </a:lnTo>
                <a:lnTo>
                  <a:pt x="37553" y="55879"/>
                </a:lnTo>
                <a:lnTo>
                  <a:pt x="50088" y="25399"/>
                </a:lnTo>
                <a:lnTo>
                  <a:pt x="56615" y="25399"/>
                </a:lnTo>
                <a:lnTo>
                  <a:pt x="183743" y="25272"/>
                </a:lnTo>
                <a:lnTo>
                  <a:pt x="184434" y="23862"/>
                </a:lnTo>
                <a:lnTo>
                  <a:pt x="184899" y="16255"/>
                </a:lnTo>
                <a:lnTo>
                  <a:pt x="182404" y="9126"/>
                </a:lnTo>
                <a:lnTo>
                  <a:pt x="177534" y="3698"/>
                </a:lnTo>
                <a:lnTo>
                  <a:pt x="170981" y="486"/>
                </a:lnTo>
                <a:lnTo>
                  <a:pt x="163436" y="0"/>
                </a:lnTo>
                <a:close/>
              </a:path>
              <a:path w="2515235" h="1082039">
                <a:moveTo>
                  <a:pt x="197561" y="83438"/>
                </a:moveTo>
                <a:lnTo>
                  <a:pt x="183032" y="118617"/>
                </a:lnTo>
                <a:lnTo>
                  <a:pt x="218262" y="133222"/>
                </a:lnTo>
                <a:lnTo>
                  <a:pt x="232790" y="97916"/>
                </a:lnTo>
                <a:lnTo>
                  <a:pt x="197561" y="83438"/>
                </a:lnTo>
                <a:close/>
              </a:path>
              <a:path w="2515235" h="1082039">
                <a:moveTo>
                  <a:pt x="127114" y="54355"/>
                </a:moveTo>
                <a:lnTo>
                  <a:pt x="112598" y="89661"/>
                </a:lnTo>
                <a:lnTo>
                  <a:pt x="147815" y="104139"/>
                </a:lnTo>
                <a:lnTo>
                  <a:pt x="162344" y="68960"/>
                </a:lnTo>
                <a:lnTo>
                  <a:pt x="127114" y="54355"/>
                </a:lnTo>
                <a:close/>
              </a:path>
              <a:path w="2515235" h="1082039">
                <a:moveTo>
                  <a:pt x="69926" y="51425"/>
                </a:moveTo>
                <a:lnTo>
                  <a:pt x="44474" y="54927"/>
                </a:lnTo>
                <a:lnTo>
                  <a:pt x="42151" y="60578"/>
                </a:lnTo>
                <a:lnTo>
                  <a:pt x="77368" y="75056"/>
                </a:lnTo>
                <a:lnTo>
                  <a:pt x="81083" y="66062"/>
                </a:lnTo>
                <a:lnTo>
                  <a:pt x="69926" y="51425"/>
                </a:lnTo>
                <a:close/>
              </a:path>
              <a:path w="2515235" h="1082039">
                <a:moveTo>
                  <a:pt x="81083" y="66062"/>
                </a:moveTo>
                <a:lnTo>
                  <a:pt x="77368" y="75056"/>
                </a:lnTo>
                <a:lnTo>
                  <a:pt x="87939" y="75056"/>
                </a:lnTo>
                <a:lnTo>
                  <a:pt x="81083" y="66062"/>
                </a:lnTo>
                <a:close/>
              </a:path>
              <a:path w="2515235" h="1082039">
                <a:moveTo>
                  <a:pt x="88164" y="48916"/>
                </a:moveTo>
                <a:lnTo>
                  <a:pt x="69926" y="51425"/>
                </a:lnTo>
                <a:lnTo>
                  <a:pt x="81083" y="66062"/>
                </a:lnTo>
                <a:lnTo>
                  <a:pt x="88164" y="48916"/>
                </a:lnTo>
                <a:close/>
              </a:path>
              <a:path w="2515235" h="1082039">
                <a:moveTo>
                  <a:pt x="50088" y="25399"/>
                </a:moveTo>
                <a:lnTo>
                  <a:pt x="37553" y="55879"/>
                </a:lnTo>
                <a:lnTo>
                  <a:pt x="44474" y="54927"/>
                </a:lnTo>
                <a:lnTo>
                  <a:pt x="54328" y="30961"/>
                </a:lnTo>
                <a:lnTo>
                  <a:pt x="50088" y="25399"/>
                </a:lnTo>
                <a:close/>
              </a:path>
              <a:path w="2515235" h="1082039">
                <a:moveTo>
                  <a:pt x="44474" y="54927"/>
                </a:moveTo>
                <a:lnTo>
                  <a:pt x="37553" y="55879"/>
                </a:lnTo>
                <a:lnTo>
                  <a:pt x="44083" y="55879"/>
                </a:lnTo>
                <a:lnTo>
                  <a:pt x="44474" y="54927"/>
                </a:lnTo>
                <a:close/>
              </a:path>
              <a:path w="2515235" h="1082039">
                <a:moveTo>
                  <a:pt x="54328" y="30961"/>
                </a:moveTo>
                <a:lnTo>
                  <a:pt x="44474" y="54927"/>
                </a:lnTo>
                <a:lnTo>
                  <a:pt x="69926" y="51425"/>
                </a:lnTo>
                <a:lnTo>
                  <a:pt x="54328" y="30961"/>
                </a:lnTo>
                <a:close/>
              </a:path>
              <a:path w="2515235" h="1082039">
                <a:moveTo>
                  <a:pt x="56667" y="25272"/>
                </a:moveTo>
                <a:lnTo>
                  <a:pt x="54328" y="30961"/>
                </a:lnTo>
                <a:lnTo>
                  <a:pt x="69926" y="51425"/>
                </a:lnTo>
                <a:lnTo>
                  <a:pt x="88164" y="48916"/>
                </a:lnTo>
                <a:lnTo>
                  <a:pt x="91897" y="39877"/>
                </a:lnTo>
                <a:lnTo>
                  <a:pt x="56667" y="25272"/>
                </a:lnTo>
                <a:close/>
              </a:path>
              <a:path w="2515235" h="1082039">
                <a:moveTo>
                  <a:pt x="183743" y="25272"/>
                </a:moveTo>
                <a:lnTo>
                  <a:pt x="56667" y="25272"/>
                </a:lnTo>
                <a:lnTo>
                  <a:pt x="91897" y="39877"/>
                </a:lnTo>
                <a:lnTo>
                  <a:pt x="88164" y="48916"/>
                </a:lnTo>
                <a:lnTo>
                  <a:pt x="168630" y="37845"/>
                </a:lnTo>
                <a:lnTo>
                  <a:pt x="175774" y="35311"/>
                </a:lnTo>
                <a:lnTo>
                  <a:pt x="181217" y="30432"/>
                </a:lnTo>
                <a:lnTo>
                  <a:pt x="183743" y="25272"/>
                </a:lnTo>
                <a:close/>
              </a:path>
              <a:path w="2515235" h="1082039">
                <a:moveTo>
                  <a:pt x="56615" y="25399"/>
                </a:moveTo>
                <a:lnTo>
                  <a:pt x="50088" y="25399"/>
                </a:lnTo>
                <a:lnTo>
                  <a:pt x="54328" y="30961"/>
                </a:lnTo>
                <a:lnTo>
                  <a:pt x="56615" y="25399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58200" y="2566670"/>
            <a:ext cx="2818256" cy="14359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22666" y="4391952"/>
            <a:ext cx="3489198" cy="132854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86200" y="1790115"/>
            <a:ext cx="3886200" cy="280670"/>
          </a:xfrm>
          <a:custGeom>
            <a:avLst/>
            <a:gdLst/>
            <a:ahLst/>
            <a:cxnLst/>
            <a:rect l="l" t="t" r="r" b="b"/>
            <a:pathLst>
              <a:path w="3886200" h="280669">
                <a:moveTo>
                  <a:pt x="0" y="280111"/>
                </a:moveTo>
                <a:lnTo>
                  <a:pt x="3886200" y="280111"/>
                </a:lnTo>
                <a:lnTo>
                  <a:pt x="3886200" y="0"/>
                </a:lnTo>
                <a:lnTo>
                  <a:pt x="0" y="0"/>
                </a:lnTo>
                <a:lnTo>
                  <a:pt x="0" y="280111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86200" y="3208959"/>
            <a:ext cx="3886200" cy="280670"/>
          </a:xfrm>
          <a:custGeom>
            <a:avLst/>
            <a:gdLst/>
            <a:ahLst/>
            <a:cxnLst/>
            <a:rect l="l" t="t" r="r" b="b"/>
            <a:pathLst>
              <a:path w="3886200" h="280670">
                <a:moveTo>
                  <a:pt x="0" y="280111"/>
                </a:moveTo>
                <a:lnTo>
                  <a:pt x="3886200" y="280111"/>
                </a:lnTo>
                <a:lnTo>
                  <a:pt x="3886200" y="0"/>
                </a:lnTo>
                <a:lnTo>
                  <a:pt x="0" y="0"/>
                </a:lnTo>
                <a:lnTo>
                  <a:pt x="0" y="280111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80865" y="4600371"/>
            <a:ext cx="3886200" cy="280670"/>
          </a:xfrm>
          <a:custGeom>
            <a:avLst/>
            <a:gdLst/>
            <a:ahLst/>
            <a:cxnLst/>
            <a:rect l="l" t="t" r="r" b="b"/>
            <a:pathLst>
              <a:path w="3886200" h="280670">
                <a:moveTo>
                  <a:pt x="0" y="280111"/>
                </a:moveTo>
                <a:lnTo>
                  <a:pt x="3886199" y="280111"/>
                </a:lnTo>
                <a:lnTo>
                  <a:pt x="3886199" y="0"/>
                </a:lnTo>
                <a:lnTo>
                  <a:pt x="0" y="0"/>
                </a:lnTo>
                <a:lnTo>
                  <a:pt x="0" y="280111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86200" y="5955830"/>
            <a:ext cx="3886200" cy="280670"/>
          </a:xfrm>
          <a:custGeom>
            <a:avLst/>
            <a:gdLst/>
            <a:ahLst/>
            <a:cxnLst/>
            <a:rect l="l" t="t" r="r" b="b"/>
            <a:pathLst>
              <a:path w="3886200" h="280670">
                <a:moveTo>
                  <a:pt x="0" y="280111"/>
                </a:moveTo>
                <a:lnTo>
                  <a:pt x="3886200" y="280111"/>
                </a:lnTo>
                <a:lnTo>
                  <a:pt x="3886200" y="0"/>
                </a:lnTo>
                <a:lnTo>
                  <a:pt x="0" y="0"/>
                </a:lnTo>
                <a:lnTo>
                  <a:pt x="0" y="280111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32418" y="5052212"/>
            <a:ext cx="3223260" cy="447040"/>
          </a:xfrm>
          <a:custGeom>
            <a:avLst/>
            <a:gdLst/>
            <a:ahLst/>
            <a:cxnLst/>
            <a:rect l="l" t="t" r="r" b="b"/>
            <a:pathLst>
              <a:path w="3223259" h="447039">
                <a:moveTo>
                  <a:pt x="0" y="447014"/>
                </a:moveTo>
                <a:lnTo>
                  <a:pt x="3222752" y="447014"/>
                </a:lnTo>
                <a:lnTo>
                  <a:pt x="3222752" y="0"/>
                </a:lnTo>
                <a:lnTo>
                  <a:pt x="0" y="0"/>
                </a:lnTo>
                <a:lnTo>
                  <a:pt x="0" y="447014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38555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0120" y="1543811"/>
            <a:ext cx="716279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17591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37988" y="1543811"/>
            <a:ext cx="655320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24500" y="1466088"/>
            <a:ext cx="487679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43371" y="1543811"/>
            <a:ext cx="888492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63055" y="1466088"/>
            <a:ext cx="489203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83452" y="1543811"/>
            <a:ext cx="1054607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69252" y="1466088"/>
            <a:ext cx="487679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88123" y="1543811"/>
            <a:ext cx="749807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9123" y="1466088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89519" y="1543811"/>
            <a:ext cx="976883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97595" y="1466088"/>
            <a:ext cx="489203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17992" y="1543811"/>
            <a:ext cx="853440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02623" y="1466088"/>
            <a:ext cx="489203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23019" y="1543811"/>
            <a:ext cx="1181100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35311" y="1466088"/>
            <a:ext cx="489203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19131" y="1466088"/>
            <a:ext cx="937259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51007" y="1466088"/>
            <a:ext cx="489203" cy="679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00371" y="1941576"/>
            <a:ext cx="638555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70120" y="2019300"/>
            <a:ext cx="716279" cy="55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17591" y="1941576"/>
            <a:ext cx="489203" cy="6797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37988" y="2019300"/>
            <a:ext cx="655320" cy="5516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24500" y="1941576"/>
            <a:ext cx="487679" cy="679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43371" y="2019300"/>
            <a:ext cx="1013459" cy="551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88023" y="1941576"/>
            <a:ext cx="48920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08420" y="2019300"/>
            <a:ext cx="620268" cy="5516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59880" y="1941576"/>
            <a:ext cx="490727" cy="6797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81800" y="2019300"/>
            <a:ext cx="1261872" cy="5516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74864" y="1941576"/>
            <a:ext cx="489203" cy="6797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00371" y="2417064"/>
            <a:ext cx="583691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15255" y="2494788"/>
            <a:ext cx="516636" cy="5516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63084" y="2417064"/>
            <a:ext cx="490727" cy="6797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85003" y="2494788"/>
            <a:ext cx="1014984" cy="5516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31179" y="2417064"/>
            <a:ext cx="489203" cy="6797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751576" y="2494788"/>
            <a:ext cx="1171955" cy="5516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54723" y="2417064"/>
            <a:ext cx="487679" cy="6797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73595" y="2494788"/>
            <a:ext cx="864107" cy="5516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68895" y="2417064"/>
            <a:ext cx="487679" cy="6797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87768" y="2494788"/>
            <a:ext cx="762000" cy="5516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80959" y="2417064"/>
            <a:ext cx="489203" cy="6797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01356" y="2494788"/>
            <a:ext cx="847344" cy="5516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79892" y="2417064"/>
            <a:ext cx="487679" cy="6797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98764" y="2494788"/>
            <a:ext cx="653796" cy="5516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683752" y="2417064"/>
            <a:ext cx="489203" cy="6797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804147" y="2494788"/>
            <a:ext cx="858011" cy="5516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293352" y="2417064"/>
            <a:ext cx="489203" cy="6797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335017" y="1556892"/>
            <a:ext cx="6220460" cy="1327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-35" b="1">
                <a:solidFill>
                  <a:srgbClr val="FF6300"/>
                </a:solidFill>
                <a:latin typeface="Segoe UI"/>
                <a:cs typeface="Segoe UI"/>
              </a:rPr>
              <a:t>VÀ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ỨNG DỤNG MÔ HÌNH HỘP 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TRONG </a:t>
            </a:r>
            <a:r>
              <a:rPr dirty="0" sz="1900" spc="47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dirty="0" sz="1900" spc="-35" b="1">
                <a:solidFill>
                  <a:srgbClr val="FF6300"/>
                </a:solidFill>
                <a:latin typeface="Segoe UI"/>
                <a:cs typeface="Segoe UI"/>
              </a:rPr>
              <a:t>VÀ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THIẾT KẾ</a:t>
            </a:r>
            <a:r>
              <a:rPr dirty="0" sz="1900" spc="51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-20" b="1">
                <a:solidFill>
                  <a:srgbClr val="FF6300"/>
                </a:solidFill>
                <a:latin typeface="Segoe UI"/>
                <a:cs typeface="Segoe UI"/>
              </a:rPr>
              <a:t>LAYOUT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Ổ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CHỨC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TRANG WEB VỚI CỬA SỔ </a:t>
            </a:r>
            <a:r>
              <a:rPr dirty="0" sz="1900" spc="300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CON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38015" y="691895"/>
            <a:ext cx="926591" cy="9022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76928" y="795527"/>
            <a:ext cx="876300" cy="7315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65547" y="691895"/>
            <a:ext cx="649224" cy="90220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927091" y="795527"/>
            <a:ext cx="1138427" cy="73152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577840" y="691895"/>
            <a:ext cx="650748" cy="90220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740908" y="795527"/>
            <a:ext cx="978408" cy="7315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31635" y="691895"/>
            <a:ext cx="649223" cy="90220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93179" y="795527"/>
            <a:ext cx="1136903" cy="73152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42404" y="691895"/>
            <a:ext cx="649224" cy="90220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3130550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</a:rPr>
              <a:t>M</a:t>
            </a:r>
            <a:r>
              <a:rPr dirty="0">
                <a:solidFill>
                  <a:srgbClr val="FFFFFF"/>
                </a:solidFill>
              </a:rPr>
              <a:t>ỤC TIÊU BÀI</a:t>
            </a:r>
            <a:r>
              <a:rPr dirty="0" spc="475">
                <a:solidFill>
                  <a:srgbClr val="FFFFFF"/>
                </a:solidFill>
              </a:rPr>
              <a:t> </a:t>
            </a:r>
            <a:r>
              <a:rPr dirty="0" spc="5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2566670" cy="197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Padding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Margin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Border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Border-Radius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1" y="213359"/>
            <a:ext cx="89153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1352" y="109728"/>
            <a:ext cx="70104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4711" y="213359"/>
            <a:ext cx="19095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46604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B</a:t>
            </a:r>
            <a:r>
              <a:rPr dirty="0" spc="-5"/>
              <a:t>OX</a:t>
            </a:r>
            <a:r>
              <a:rPr dirty="0" sz="3200" spc="-5"/>
              <a:t>-</a:t>
            </a:r>
            <a:r>
              <a:rPr dirty="0" spc="-5"/>
              <a:t>SHADOW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10622915" cy="8775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Box-shadow 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thuộc tính css </a:t>
            </a:r>
            <a:r>
              <a:rPr dirty="0" sz="2800" spc="-145">
                <a:solidFill>
                  <a:srgbClr val="005242"/>
                </a:solidFill>
                <a:latin typeface="Segoe UI"/>
                <a:cs typeface="Segoe UI"/>
              </a:rPr>
              <a:t>đƣợc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 để làm bóng cho</a:t>
            </a:r>
            <a:r>
              <a:rPr dirty="0" sz="2800" spc="26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hộp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box-shadow</a:t>
            </a:r>
            <a:r>
              <a:rPr dirty="0" sz="2400" spc="-10">
                <a:latin typeface="Segoe UI"/>
                <a:cs typeface="Segoe UI"/>
              </a:rPr>
              <a:t>: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[inset] &lt;x&gt; &lt;y&gt;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&lt;length&gt;</a:t>
            </a:r>
            <a:r>
              <a:rPr dirty="0" sz="2400" spc="40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&lt;color&gt;</a:t>
            </a:r>
            <a:r>
              <a:rPr dirty="0" sz="2400" spc="-5">
                <a:latin typeface="Segoe UI"/>
                <a:cs typeface="Segoe UI"/>
              </a:rPr>
              <a:t>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7803" y="1869821"/>
            <a:ext cx="5344160" cy="2145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spc="-5" b="1">
                <a:solidFill>
                  <a:srgbClr val="B12C2B"/>
                </a:solidFill>
                <a:latin typeface="Segoe UI"/>
                <a:cs typeface="Segoe UI"/>
              </a:rPr>
              <a:t>[inset]: </a:t>
            </a:r>
            <a:r>
              <a:rPr dirty="0" sz="2000">
                <a:latin typeface="Segoe UI"/>
                <a:cs typeface="Segoe UI"/>
              </a:rPr>
              <a:t>Nếu </a:t>
            </a:r>
            <a:r>
              <a:rPr dirty="0" sz="2000" spc="-5">
                <a:latin typeface="Segoe UI"/>
                <a:cs typeface="Segoe UI"/>
              </a:rPr>
              <a:t>có </a:t>
            </a:r>
            <a:r>
              <a:rPr dirty="0" sz="2000" spc="-5" b="1">
                <a:latin typeface="Segoe UI"/>
                <a:cs typeface="Segoe UI"/>
              </a:rPr>
              <a:t>inset </a:t>
            </a:r>
            <a:r>
              <a:rPr dirty="0" sz="2000">
                <a:latin typeface="Segoe UI"/>
                <a:cs typeface="Segoe UI"/>
              </a:rPr>
              <a:t>sẽ tạo bóng </a:t>
            </a:r>
            <a:r>
              <a:rPr dirty="0" sz="2000" spc="-5">
                <a:latin typeface="Segoe UI"/>
                <a:cs typeface="Segoe UI"/>
              </a:rPr>
              <a:t>bên</a:t>
            </a:r>
            <a:r>
              <a:rPr dirty="0" sz="2000" spc="-1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trong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b="1">
                <a:solidFill>
                  <a:srgbClr val="B12C2B"/>
                </a:solidFill>
                <a:latin typeface="Segoe UI"/>
                <a:cs typeface="Segoe UI"/>
              </a:rPr>
              <a:t>&lt;x&gt;: </a:t>
            </a:r>
            <a:r>
              <a:rPr dirty="0" sz="2000" spc="-5">
                <a:latin typeface="Segoe UI"/>
                <a:cs typeface="Segoe UI"/>
              </a:rPr>
              <a:t>độ </a:t>
            </a:r>
            <a:r>
              <a:rPr dirty="0" sz="2000">
                <a:latin typeface="Segoe UI"/>
                <a:cs typeface="Segoe UI"/>
              </a:rPr>
              <a:t>lệch bóng theo </a:t>
            </a:r>
            <a:r>
              <a:rPr dirty="0" sz="2000" spc="-80">
                <a:latin typeface="Segoe UI"/>
                <a:cs typeface="Segoe UI"/>
              </a:rPr>
              <a:t>hƣớng</a:t>
            </a:r>
            <a:r>
              <a:rPr dirty="0" sz="2000" spc="-6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ngang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spc="-5" b="1">
                <a:solidFill>
                  <a:srgbClr val="B12C2B"/>
                </a:solidFill>
                <a:latin typeface="Segoe UI"/>
                <a:cs typeface="Segoe UI"/>
              </a:rPr>
              <a:t>&lt;y&gt;: </a:t>
            </a:r>
            <a:r>
              <a:rPr dirty="0" sz="2000">
                <a:latin typeface="Segoe UI"/>
                <a:cs typeface="Segoe UI"/>
              </a:rPr>
              <a:t>độ </a:t>
            </a:r>
            <a:r>
              <a:rPr dirty="0" sz="2000" spc="-5">
                <a:latin typeface="Segoe UI"/>
                <a:cs typeface="Segoe UI"/>
              </a:rPr>
              <a:t>lệch </a:t>
            </a:r>
            <a:r>
              <a:rPr dirty="0" sz="2000">
                <a:latin typeface="Segoe UI"/>
                <a:cs typeface="Segoe UI"/>
              </a:rPr>
              <a:t>bóng theo </a:t>
            </a:r>
            <a:r>
              <a:rPr dirty="0" sz="2000" spc="-80">
                <a:latin typeface="Segoe UI"/>
                <a:cs typeface="Segoe UI"/>
              </a:rPr>
              <a:t>hƣớng</a:t>
            </a:r>
            <a:r>
              <a:rPr dirty="0" sz="2000" spc="-4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đứng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b="1">
                <a:solidFill>
                  <a:srgbClr val="B12C2B"/>
                </a:solidFill>
                <a:latin typeface="Segoe UI"/>
                <a:cs typeface="Segoe UI"/>
              </a:rPr>
              <a:t>&lt;length&gt;: </a:t>
            </a:r>
            <a:r>
              <a:rPr dirty="0" sz="2000">
                <a:latin typeface="Segoe UI"/>
                <a:cs typeface="Segoe UI"/>
              </a:rPr>
              <a:t>độ dày của</a:t>
            </a:r>
            <a:r>
              <a:rPr dirty="0" sz="2000" spc="-13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bóng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spc="-5" b="1">
                <a:solidFill>
                  <a:srgbClr val="B12C2B"/>
                </a:solidFill>
                <a:latin typeface="Segoe UI"/>
                <a:cs typeface="Segoe UI"/>
              </a:rPr>
              <a:t>&lt;color&gt;: </a:t>
            </a:r>
            <a:r>
              <a:rPr dirty="0" sz="2000" spc="-5">
                <a:latin typeface="Segoe UI"/>
                <a:cs typeface="Segoe UI"/>
              </a:rPr>
              <a:t>màu</a:t>
            </a:r>
            <a:r>
              <a:rPr dirty="0" sz="2000" spc="-5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bóng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b="1" i="1">
                <a:latin typeface="Segoe UI"/>
                <a:cs typeface="Segoe UI"/>
              </a:rPr>
              <a:t>Nếu </a:t>
            </a:r>
            <a:r>
              <a:rPr dirty="0" sz="2000" spc="-5" b="1" i="1">
                <a:latin typeface="Segoe UI"/>
                <a:cs typeface="Segoe UI"/>
              </a:rPr>
              <a:t>&lt;x&gt; </a:t>
            </a:r>
            <a:r>
              <a:rPr dirty="0" sz="2000" spc="-20" b="1" i="1">
                <a:latin typeface="Segoe UI"/>
                <a:cs typeface="Segoe UI"/>
              </a:rPr>
              <a:t>và </a:t>
            </a:r>
            <a:r>
              <a:rPr dirty="0" sz="2000" b="1" i="1">
                <a:latin typeface="Segoe UI"/>
                <a:cs typeface="Segoe UI"/>
              </a:rPr>
              <a:t>&lt;y&gt; là 0 thì </a:t>
            </a:r>
            <a:r>
              <a:rPr dirty="0" sz="2000" spc="-5" b="1" i="1">
                <a:latin typeface="Segoe UI"/>
                <a:cs typeface="Segoe UI"/>
              </a:rPr>
              <a:t>sẽ </a:t>
            </a:r>
            <a:r>
              <a:rPr dirty="0" sz="2000" b="1" i="1">
                <a:latin typeface="Segoe UI"/>
                <a:cs typeface="Segoe UI"/>
              </a:rPr>
              <a:t>cho bóng</a:t>
            </a:r>
            <a:r>
              <a:rPr dirty="0" sz="2000" spc="-55" b="1" i="1">
                <a:latin typeface="Segoe UI"/>
                <a:cs typeface="Segoe UI"/>
              </a:rPr>
              <a:t> </a:t>
            </a:r>
            <a:r>
              <a:rPr dirty="0" sz="2000" spc="-5" b="1" i="1">
                <a:latin typeface="Segoe UI"/>
                <a:cs typeface="Segoe UI"/>
              </a:rPr>
              <a:t>nhòe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471" y="4076700"/>
            <a:ext cx="103505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Ví</a:t>
            </a:r>
            <a:r>
              <a:rPr dirty="0" sz="2400" spc="-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dụ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1180" y="1744979"/>
            <a:ext cx="2380487" cy="1275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72600" y="1676400"/>
            <a:ext cx="2247900" cy="1143000"/>
          </a:xfrm>
          <a:custGeom>
            <a:avLst/>
            <a:gdLst/>
            <a:ahLst/>
            <a:cxnLst/>
            <a:rect l="l" t="t" r="r" b="b"/>
            <a:pathLst>
              <a:path w="2247900" h="1143000">
                <a:moveTo>
                  <a:pt x="0" y="1143000"/>
                </a:moveTo>
                <a:lnTo>
                  <a:pt x="2247900" y="1143000"/>
                </a:lnTo>
                <a:lnTo>
                  <a:pt x="22479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72600" y="1676400"/>
            <a:ext cx="2247900" cy="1143000"/>
          </a:xfrm>
          <a:custGeom>
            <a:avLst/>
            <a:gdLst/>
            <a:ahLst/>
            <a:cxnLst/>
            <a:rect l="l" t="t" r="r" b="b"/>
            <a:pathLst>
              <a:path w="2247900" h="1143000">
                <a:moveTo>
                  <a:pt x="0" y="1143000"/>
                </a:moveTo>
                <a:lnTo>
                  <a:pt x="2247900" y="1143000"/>
                </a:lnTo>
                <a:lnTo>
                  <a:pt x="22479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92055" y="2096134"/>
            <a:ext cx="81216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Bóng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rơi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9952" y="2750820"/>
            <a:ext cx="3432048" cy="2346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18676" y="3198876"/>
            <a:ext cx="2555748" cy="1450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372600" y="3352800"/>
            <a:ext cx="2247900" cy="1143000"/>
          </a:xfrm>
          <a:custGeom>
            <a:avLst/>
            <a:gdLst/>
            <a:ahLst/>
            <a:cxnLst/>
            <a:rect l="l" t="t" r="r" b="b"/>
            <a:pathLst>
              <a:path w="2247900" h="1143000">
                <a:moveTo>
                  <a:pt x="0" y="1143000"/>
                </a:moveTo>
                <a:lnTo>
                  <a:pt x="2247900" y="1143000"/>
                </a:lnTo>
                <a:lnTo>
                  <a:pt x="22479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372600" y="3352800"/>
            <a:ext cx="2247900" cy="1143000"/>
          </a:xfrm>
          <a:prstGeom prst="rect">
            <a:avLst/>
          </a:prstGeom>
          <a:ln w="25400">
            <a:solidFill>
              <a:srgbClr val="FF96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610870">
              <a:lnSpc>
                <a:spcPct val="100000"/>
              </a:lnSpc>
              <a:spcBef>
                <a:spcPts val="1135"/>
              </a:spcBef>
            </a:pPr>
            <a:r>
              <a:rPr dirty="0" sz="1800">
                <a:latin typeface="Calibri"/>
                <a:cs typeface="Calibri"/>
              </a:rPr>
              <a:t>Bóng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nhòe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64980" y="4949952"/>
            <a:ext cx="2255520" cy="1149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17803" y="4503928"/>
            <a:ext cx="10104120" cy="1168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000" spc="-5" b="1">
                <a:solidFill>
                  <a:srgbClr val="FF6300"/>
                </a:solidFill>
                <a:latin typeface="Segoe UI"/>
                <a:cs typeface="Segoe UI"/>
              </a:rPr>
              <a:t>box-shadow</a:t>
            </a:r>
            <a:r>
              <a:rPr dirty="0" sz="2000" spc="-5">
                <a:latin typeface="Segoe UI"/>
                <a:cs typeface="Segoe UI"/>
              </a:rPr>
              <a:t>: </a:t>
            </a:r>
            <a:r>
              <a:rPr dirty="0" sz="2000" spc="-15" b="1">
                <a:solidFill>
                  <a:srgbClr val="C00000"/>
                </a:solidFill>
                <a:latin typeface="Segoe UI"/>
                <a:cs typeface="Segoe UI"/>
              </a:rPr>
              <a:t>5px </a:t>
            </a:r>
            <a:r>
              <a:rPr dirty="0" sz="2000" spc="-10" b="1">
                <a:solidFill>
                  <a:srgbClr val="C00000"/>
                </a:solidFill>
                <a:latin typeface="Segoe UI"/>
                <a:cs typeface="Segoe UI"/>
              </a:rPr>
              <a:t>-5px 10px</a:t>
            </a:r>
            <a:r>
              <a:rPr dirty="0" sz="2000" spc="-105" b="1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dirty="0" sz="2000" spc="-10" b="1">
                <a:solidFill>
                  <a:srgbClr val="C00000"/>
                </a:solidFill>
                <a:latin typeface="Segoe UI"/>
                <a:cs typeface="Segoe UI"/>
              </a:rPr>
              <a:t>red;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Bóng bên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trong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55419" y="4884420"/>
            <a:ext cx="1885187" cy="10469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074" y="51435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1074" y="51435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143000"/>
            <a:ext cx="113792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10400" y="900938"/>
            <a:ext cx="4800600" cy="5715000"/>
          </a:xfrm>
          <a:custGeom>
            <a:avLst/>
            <a:gdLst/>
            <a:ahLst/>
            <a:cxnLst/>
            <a:rect l="l" t="t" r="r" b="b"/>
            <a:pathLst>
              <a:path w="4800600" h="5715000">
                <a:moveTo>
                  <a:pt x="4800600" y="0"/>
                </a:moveTo>
                <a:lnTo>
                  <a:pt x="0" y="0"/>
                </a:lnTo>
                <a:lnTo>
                  <a:pt x="0" y="5715012"/>
                </a:lnTo>
                <a:lnTo>
                  <a:pt x="4482846" y="5715012"/>
                </a:lnTo>
                <a:lnTo>
                  <a:pt x="4800600" y="5397309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93245" y="6298247"/>
            <a:ext cx="318135" cy="318135"/>
          </a:xfrm>
          <a:custGeom>
            <a:avLst/>
            <a:gdLst/>
            <a:ahLst/>
            <a:cxnLst/>
            <a:rect l="l" t="t" r="r" b="b"/>
            <a:pathLst>
              <a:path w="318134" h="318134">
                <a:moveTo>
                  <a:pt x="317753" y="0"/>
                </a:moveTo>
                <a:lnTo>
                  <a:pt x="63626" y="63538"/>
                </a:lnTo>
                <a:lnTo>
                  <a:pt x="0" y="317703"/>
                </a:lnTo>
                <a:lnTo>
                  <a:pt x="31775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900938"/>
            <a:ext cx="4800600" cy="5715000"/>
          </a:xfrm>
          <a:custGeom>
            <a:avLst/>
            <a:gdLst/>
            <a:ahLst/>
            <a:cxnLst/>
            <a:rect l="l" t="t" r="r" b="b"/>
            <a:pathLst>
              <a:path w="4800600" h="5715000">
                <a:moveTo>
                  <a:pt x="4482846" y="5715012"/>
                </a:moveTo>
                <a:lnTo>
                  <a:pt x="4546473" y="5460847"/>
                </a:lnTo>
                <a:lnTo>
                  <a:pt x="4800600" y="5397309"/>
                </a:lnTo>
                <a:lnTo>
                  <a:pt x="4482846" y="5715012"/>
                </a:lnTo>
                <a:lnTo>
                  <a:pt x="0" y="5715012"/>
                </a:lnTo>
                <a:lnTo>
                  <a:pt x="0" y="0"/>
                </a:lnTo>
                <a:lnTo>
                  <a:pt x="4800600" y="0"/>
                </a:lnTo>
                <a:lnTo>
                  <a:pt x="4800600" y="539730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59763" y="109728"/>
            <a:ext cx="758951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31036" y="213359"/>
            <a:ext cx="1100327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3683" y="109728"/>
            <a:ext cx="701040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57044" y="213359"/>
            <a:ext cx="1909572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78935" y="109728"/>
            <a:ext cx="64922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</a:t>
            </a:r>
            <a:r>
              <a:rPr dirty="0" sz="3200"/>
              <a:t>:</a:t>
            </a:r>
            <a:r>
              <a:rPr dirty="0" sz="3200" spc="135"/>
              <a:t> </a:t>
            </a:r>
            <a:r>
              <a:rPr dirty="0" spc="-5"/>
              <a:t>BOX</a:t>
            </a:r>
            <a:r>
              <a:rPr dirty="0" sz="3200" spc="-5"/>
              <a:t>-</a:t>
            </a:r>
            <a:r>
              <a:rPr dirty="0" spc="-5"/>
              <a:t>SHADOW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7124700" y="1668652"/>
            <a:ext cx="4381500" cy="4503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800" y="914400"/>
            <a:ext cx="6019800" cy="5715000"/>
          </a:xfrm>
          <a:custGeom>
            <a:avLst/>
            <a:gdLst/>
            <a:ahLst/>
            <a:cxnLst/>
            <a:rect l="l" t="t" r="r" b="b"/>
            <a:pathLst>
              <a:path w="6019800" h="5715000">
                <a:moveTo>
                  <a:pt x="6019800" y="0"/>
                </a:moveTo>
                <a:lnTo>
                  <a:pt x="0" y="0"/>
                </a:lnTo>
                <a:lnTo>
                  <a:pt x="0" y="5715000"/>
                </a:lnTo>
                <a:lnTo>
                  <a:pt x="5641594" y="5715000"/>
                </a:lnTo>
                <a:lnTo>
                  <a:pt x="6019800" y="5336781"/>
                </a:lnTo>
                <a:lnTo>
                  <a:pt x="601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46394" y="6251181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59">
                <a:moveTo>
                  <a:pt x="378205" y="0"/>
                </a:moveTo>
                <a:lnTo>
                  <a:pt x="75691" y="75641"/>
                </a:lnTo>
                <a:lnTo>
                  <a:pt x="0" y="378218"/>
                </a:lnTo>
                <a:lnTo>
                  <a:pt x="37820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4800" y="914400"/>
            <a:ext cx="6019800" cy="5715000"/>
          </a:xfrm>
          <a:custGeom>
            <a:avLst/>
            <a:gdLst/>
            <a:ahLst/>
            <a:cxnLst/>
            <a:rect l="l" t="t" r="r" b="b"/>
            <a:pathLst>
              <a:path w="6019800" h="5715000">
                <a:moveTo>
                  <a:pt x="5641594" y="5715000"/>
                </a:moveTo>
                <a:lnTo>
                  <a:pt x="5717286" y="5412422"/>
                </a:lnTo>
                <a:lnTo>
                  <a:pt x="6019800" y="5336781"/>
                </a:lnTo>
                <a:lnTo>
                  <a:pt x="5641594" y="5715000"/>
                </a:lnTo>
                <a:lnTo>
                  <a:pt x="0" y="5715000"/>
                </a:lnTo>
                <a:lnTo>
                  <a:pt x="0" y="0"/>
                </a:lnTo>
                <a:lnTo>
                  <a:pt x="6019800" y="0"/>
                </a:lnTo>
                <a:lnTo>
                  <a:pt x="6019800" y="533678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1000" y="990600"/>
            <a:ext cx="5623814" cy="5257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88480" y="844296"/>
            <a:ext cx="2226564" cy="8061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38800" y="1170686"/>
            <a:ext cx="1395095" cy="887094"/>
          </a:xfrm>
          <a:custGeom>
            <a:avLst/>
            <a:gdLst/>
            <a:ahLst/>
            <a:cxnLst/>
            <a:rect l="l" t="t" r="r" b="b"/>
            <a:pathLst>
              <a:path w="1395095" h="887094">
                <a:moveTo>
                  <a:pt x="51053" y="794385"/>
                </a:moveTo>
                <a:lnTo>
                  <a:pt x="47244" y="795654"/>
                </a:lnTo>
                <a:lnTo>
                  <a:pt x="45592" y="798702"/>
                </a:lnTo>
                <a:lnTo>
                  <a:pt x="0" y="886713"/>
                </a:lnTo>
                <a:lnTo>
                  <a:pt x="38875" y="885316"/>
                </a:lnTo>
                <a:lnTo>
                  <a:pt x="13970" y="885316"/>
                </a:lnTo>
                <a:lnTo>
                  <a:pt x="7238" y="874649"/>
                </a:lnTo>
                <a:lnTo>
                  <a:pt x="27042" y="862106"/>
                </a:lnTo>
                <a:lnTo>
                  <a:pt x="56896" y="804544"/>
                </a:lnTo>
                <a:lnTo>
                  <a:pt x="58420" y="801497"/>
                </a:lnTo>
                <a:lnTo>
                  <a:pt x="57276" y="797687"/>
                </a:lnTo>
                <a:lnTo>
                  <a:pt x="54101" y="796036"/>
                </a:lnTo>
                <a:lnTo>
                  <a:pt x="51053" y="794385"/>
                </a:lnTo>
                <a:close/>
              </a:path>
              <a:path w="1395095" h="887094">
                <a:moveTo>
                  <a:pt x="27042" y="862106"/>
                </a:moveTo>
                <a:lnTo>
                  <a:pt x="7238" y="874649"/>
                </a:lnTo>
                <a:lnTo>
                  <a:pt x="13970" y="885316"/>
                </a:lnTo>
                <a:lnTo>
                  <a:pt x="17780" y="882903"/>
                </a:lnTo>
                <a:lnTo>
                  <a:pt x="16255" y="882903"/>
                </a:lnTo>
                <a:lnTo>
                  <a:pt x="10413" y="873633"/>
                </a:lnTo>
                <a:lnTo>
                  <a:pt x="21266" y="873242"/>
                </a:lnTo>
                <a:lnTo>
                  <a:pt x="27042" y="862106"/>
                </a:lnTo>
                <a:close/>
              </a:path>
              <a:path w="1395095" h="887094">
                <a:moveTo>
                  <a:pt x="102108" y="870330"/>
                </a:moveTo>
                <a:lnTo>
                  <a:pt x="33746" y="872792"/>
                </a:lnTo>
                <a:lnTo>
                  <a:pt x="13970" y="885316"/>
                </a:lnTo>
                <a:lnTo>
                  <a:pt x="38875" y="885316"/>
                </a:lnTo>
                <a:lnTo>
                  <a:pt x="102488" y="883030"/>
                </a:lnTo>
                <a:lnTo>
                  <a:pt x="105283" y="879983"/>
                </a:lnTo>
                <a:lnTo>
                  <a:pt x="105028" y="872998"/>
                </a:lnTo>
                <a:lnTo>
                  <a:pt x="102108" y="870330"/>
                </a:lnTo>
                <a:close/>
              </a:path>
              <a:path w="1395095" h="887094">
                <a:moveTo>
                  <a:pt x="21266" y="873242"/>
                </a:moveTo>
                <a:lnTo>
                  <a:pt x="10413" y="873633"/>
                </a:lnTo>
                <a:lnTo>
                  <a:pt x="16255" y="882903"/>
                </a:lnTo>
                <a:lnTo>
                  <a:pt x="21266" y="873242"/>
                </a:lnTo>
                <a:close/>
              </a:path>
              <a:path w="1395095" h="887094">
                <a:moveTo>
                  <a:pt x="33746" y="872792"/>
                </a:moveTo>
                <a:lnTo>
                  <a:pt x="21266" y="873242"/>
                </a:lnTo>
                <a:lnTo>
                  <a:pt x="16255" y="882903"/>
                </a:lnTo>
                <a:lnTo>
                  <a:pt x="17780" y="882903"/>
                </a:lnTo>
                <a:lnTo>
                  <a:pt x="33746" y="872792"/>
                </a:lnTo>
                <a:close/>
              </a:path>
              <a:path w="1395095" h="887094">
                <a:moveTo>
                  <a:pt x="1388236" y="0"/>
                </a:moveTo>
                <a:lnTo>
                  <a:pt x="27042" y="862106"/>
                </a:lnTo>
                <a:lnTo>
                  <a:pt x="21266" y="873242"/>
                </a:lnTo>
                <a:lnTo>
                  <a:pt x="33746" y="872792"/>
                </a:lnTo>
                <a:lnTo>
                  <a:pt x="1395095" y="10667"/>
                </a:lnTo>
                <a:lnTo>
                  <a:pt x="1388236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34000" y="33528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72249" y="1938"/>
                </a:lnTo>
                <a:lnTo>
                  <a:pt x="135002" y="7339"/>
                </a:lnTo>
                <a:lnTo>
                  <a:pt x="184489" y="15581"/>
                </a:lnTo>
                <a:lnTo>
                  <a:pt x="228600" y="38100"/>
                </a:lnTo>
                <a:lnTo>
                  <a:pt x="228600" y="381000"/>
                </a:lnTo>
                <a:lnTo>
                  <a:pt x="240255" y="393057"/>
                </a:lnTo>
                <a:lnTo>
                  <a:pt x="272710" y="403518"/>
                </a:lnTo>
                <a:lnTo>
                  <a:pt x="322197" y="411760"/>
                </a:lnTo>
                <a:lnTo>
                  <a:pt x="384950" y="417161"/>
                </a:lnTo>
                <a:lnTo>
                  <a:pt x="457200" y="419100"/>
                </a:lnTo>
                <a:lnTo>
                  <a:pt x="384950" y="421038"/>
                </a:lnTo>
                <a:lnTo>
                  <a:pt x="322197" y="426439"/>
                </a:lnTo>
                <a:lnTo>
                  <a:pt x="272710" y="434681"/>
                </a:lnTo>
                <a:lnTo>
                  <a:pt x="240255" y="445142"/>
                </a:lnTo>
                <a:lnTo>
                  <a:pt x="228600" y="457200"/>
                </a:lnTo>
                <a:lnTo>
                  <a:pt x="228600" y="800100"/>
                </a:lnTo>
                <a:lnTo>
                  <a:pt x="216944" y="812157"/>
                </a:lnTo>
                <a:lnTo>
                  <a:pt x="184489" y="822618"/>
                </a:lnTo>
                <a:lnTo>
                  <a:pt x="135002" y="830860"/>
                </a:lnTo>
                <a:lnTo>
                  <a:pt x="72249" y="836261"/>
                </a:lnTo>
                <a:lnTo>
                  <a:pt x="0" y="8382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91200" y="2662047"/>
            <a:ext cx="1337945" cy="1109980"/>
          </a:xfrm>
          <a:custGeom>
            <a:avLst/>
            <a:gdLst/>
            <a:ahLst/>
            <a:cxnLst/>
            <a:rect l="l" t="t" r="r" b="b"/>
            <a:pathLst>
              <a:path w="1337945" h="1109979">
                <a:moveTo>
                  <a:pt x="38862" y="1011808"/>
                </a:moveTo>
                <a:lnTo>
                  <a:pt x="35178" y="1013459"/>
                </a:lnTo>
                <a:lnTo>
                  <a:pt x="34036" y="1016761"/>
                </a:lnTo>
                <a:lnTo>
                  <a:pt x="0" y="1109852"/>
                </a:lnTo>
                <a:lnTo>
                  <a:pt x="19249" y="1106677"/>
                </a:lnTo>
                <a:lnTo>
                  <a:pt x="13715" y="1106677"/>
                </a:lnTo>
                <a:lnTo>
                  <a:pt x="5587" y="1096898"/>
                </a:lnTo>
                <a:lnTo>
                  <a:pt x="23741" y="1081857"/>
                </a:lnTo>
                <a:lnTo>
                  <a:pt x="45974" y="1021207"/>
                </a:lnTo>
                <a:lnTo>
                  <a:pt x="47116" y="1017904"/>
                </a:lnTo>
                <a:lnTo>
                  <a:pt x="45465" y="1014221"/>
                </a:lnTo>
                <a:lnTo>
                  <a:pt x="42163" y="1013078"/>
                </a:lnTo>
                <a:lnTo>
                  <a:pt x="38862" y="1011808"/>
                </a:lnTo>
                <a:close/>
              </a:path>
              <a:path w="1337945" h="1109979">
                <a:moveTo>
                  <a:pt x="23741" y="1081857"/>
                </a:moveTo>
                <a:lnTo>
                  <a:pt x="5587" y="1096898"/>
                </a:lnTo>
                <a:lnTo>
                  <a:pt x="13715" y="1106677"/>
                </a:lnTo>
                <a:lnTo>
                  <a:pt x="16934" y="1104010"/>
                </a:lnTo>
                <a:lnTo>
                  <a:pt x="15621" y="1104010"/>
                </a:lnTo>
                <a:lnTo>
                  <a:pt x="8636" y="1095502"/>
                </a:lnTo>
                <a:lnTo>
                  <a:pt x="19391" y="1093723"/>
                </a:lnTo>
                <a:lnTo>
                  <a:pt x="23741" y="1081857"/>
                </a:lnTo>
                <a:close/>
              </a:path>
              <a:path w="1337945" h="1109979">
                <a:moveTo>
                  <a:pt x="99187" y="1080642"/>
                </a:moveTo>
                <a:lnTo>
                  <a:pt x="95630" y="1081151"/>
                </a:lnTo>
                <a:lnTo>
                  <a:pt x="31820" y="1091677"/>
                </a:lnTo>
                <a:lnTo>
                  <a:pt x="13715" y="1106677"/>
                </a:lnTo>
                <a:lnTo>
                  <a:pt x="19249" y="1106677"/>
                </a:lnTo>
                <a:lnTo>
                  <a:pt x="97789" y="1093723"/>
                </a:lnTo>
                <a:lnTo>
                  <a:pt x="101219" y="1093089"/>
                </a:lnTo>
                <a:lnTo>
                  <a:pt x="103504" y="1089914"/>
                </a:lnTo>
                <a:lnTo>
                  <a:pt x="102997" y="1086358"/>
                </a:lnTo>
                <a:lnTo>
                  <a:pt x="102362" y="1082928"/>
                </a:lnTo>
                <a:lnTo>
                  <a:pt x="99187" y="1080642"/>
                </a:lnTo>
                <a:close/>
              </a:path>
              <a:path w="1337945" h="1109979">
                <a:moveTo>
                  <a:pt x="19390" y="1093727"/>
                </a:moveTo>
                <a:lnTo>
                  <a:pt x="8636" y="1095502"/>
                </a:lnTo>
                <a:lnTo>
                  <a:pt x="15621" y="1104010"/>
                </a:lnTo>
                <a:lnTo>
                  <a:pt x="19390" y="1093727"/>
                </a:lnTo>
                <a:close/>
              </a:path>
              <a:path w="1337945" h="1109979">
                <a:moveTo>
                  <a:pt x="31820" y="1091677"/>
                </a:moveTo>
                <a:lnTo>
                  <a:pt x="19390" y="1093727"/>
                </a:lnTo>
                <a:lnTo>
                  <a:pt x="15621" y="1104010"/>
                </a:lnTo>
                <a:lnTo>
                  <a:pt x="16934" y="1104010"/>
                </a:lnTo>
                <a:lnTo>
                  <a:pt x="31820" y="1091677"/>
                </a:lnTo>
                <a:close/>
              </a:path>
              <a:path w="1337945" h="1109979">
                <a:moveTo>
                  <a:pt x="1329435" y="0"/>
                </a:moveTo>
                <a:lnTo>
                  <a:pt x="23741" y="1081857"/>
                </a:lnTo>
                <a:lnTo>
                  <a:pt x="19390" y="1093727"/>
                </a:lnTo>
                <a:lnTo>
                  <a:pt x="31820" y="1091677"/>
                </a:lnTo>
                <a:lnTo>
                  <a:pt x="1337564" y="9778"/>
                </a:lnTo>
                <a:lnTo>
                  <a:pt x="132943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72000" y="4712589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72249" y="1938"/>
                </a:lnTo>
                <a:lnTo>
                  <a:pt x="135002" y="7339"/>
                </a:lnTo>
                <a:lnTo>
                  <a:pt x="184489" y="15581"/>
                </a:lnTo>
                <a:lnTo>
                  <a:pt x="228600" y="38100"/>
                </a:lnTo>
                <a:lnTo>
                  <a:pt x="228600" y="228600"/>
                </a:lnTo>
                <a:lnTo>
                  <a:pt x="240255" y="240657"/>
                </a:lnTo>
                <a:lnTo>
                  <a:pt x="272710" y="251118"/>
                </a:lnTo>
                <a:lnTo>
                  <a:pt x="322197" y="259360"/>
                </a:lnTo>
                <a:lnTo>
                  <a:pt x="384950" y="264761"/>
                </a:lnTo>
                <a:lnTo>
                  <a:pt x="457200" y="266700"/>
                </a:lnTo>
                <a:lnTo>
                  <a:pt x="384950" y="268638"/>
                </a:lnTo>
                <a:lnTo>
                  <a:pt x="322197" y="274039"/>
                </a:lnTo>
                <a:lnTo>
                  <a:pt x="272710" y="282281"/>
                </a:lnTo>
                <a:lnTo>
                  <a:pt x="240255" y="292742"/>
                </a:lnTo>
                <a:lnTo>
                  <a:pt x="228600" y="304800"/>
                </a:lnTo>
                <a:lnTo>
                  <a:pt x="228600" y="495300"/>
                </a:lnTo>
                <a:lnTo>
                  <a:pt x="216944" y="507357"/>
                </a:lnTo>
                <a:lnTo>
                  <a:pt x="184489" y="517818"/>
                </a:lnTo>
                <a:lnTo>
                  <a:pt x="135002" y="526060"/>
                </a:lnTo>
                <a:lnTo>
                  <a:pt x="72249" y="531461"/>
                </a:lnTo>
                <a:lnTo>
                  <a:pt x="0" y="5334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29200" y="4185030"/>
            <a:ext cx="2098040" cy="811530"/>
          </a:xfrm>
          <a:custGeom>
            <a:avLst/>
            <a:gdLst/>
            <a:ahLst/>
            <a:cxnLst/>
            <a:rect l="l" t="t" r="r" b="b"/>
            <a:pathLst>
              <a:path w="2098040" h="811529">
                <a:moveTo>
                  <a:pt x="68707" y="714248"/>
                </a:moveTo>
                <a:lnTo>
                  <a:pt x="64770" y="714629"/>
                </a:lnTo>
                <a:lnTo>
                  <a:pt x="0" y="794258"/>
                </a:lnTo>
                <a:lnTo>
                  <a:pt x="97662" y="810895"/>
                </a:lnTo>
                <a:lnTo>
                  <a:pt x="101091" y="811403"/>
                </a:lnTo>
                <a:lnTo>
                  <a:pt x="104394" y="809117"/>
                </a:lnTo>
                <a:lnTo>
                  <a:pt x="105028" y="805688"/>
                </a:lnTo>
                <a:lnTo>
                  <a:pt x="105537" y="802259"/>
                </a:lnTo>
                <a:lnTo>
                  <a:pt x="103250" y="798957"/>
                </a:lnTo>
                <a:lnTo>
                  <a:pt x="99822" y="798322"/>
                </a:lnTo>
                <a:lnTo>
                  <a:pt x="84822" y="795782"/>
                </a:lnTo>
                <a:lnTo>
                  <a:pt x="13970" y="795782"/>
                </a:lnTo>
                <a:lnTo>
                  <a:pt x="9525" y="783844"/>
                </a:lnTo>
                <a:lnTo>
                  <a:pt x="31559" y="775554"/>
                </a:lnTo>
                <a:lnTo>
                  <a:pt x="72389" y="725424"/>
                </a:lnTo>
                <a:lnTo>
                  <a:pt x="74549" y="722630"/>
                </a:lnTo>
                <a:lnTo>
                  <a:pt x="74167" y="718693"/>
                </a:lnTo>
                <a:lnTo>
                  <a:pt x="68707" y="714248"/>
                </a:lnTo>
                <a:close/>
              </a:path>
              <a:path w="2098040" h="811529">
                <a:moveTo>
                  <a:pt x="31559" y="775554"/>
                </a:moveTo>
                <a:lnTo>
                  <a:pt x="9525" y="783844"/>
                </a:lnTo>
                <a:lnTo>
                  <a:pt x="13970" y="795782"/>
                </a:lnTo>
                <a:lnTo>
                  <a:pt x="19034" y="793877"/>
                </a:lnTo>
                <a:lnTo>
                  <a:pt x="16637" y="793877"/>
                </a:lnTo>
                <a:lnTo>
                  <a:pt x="12826" y="783590"/>
                </a:lnTo>
                <a:lnTo>
                  <a:pt x="25015" y="783590"/>
                </a:lnTo>
                <a:lnTo>
                  <a:pt x="31559" y="775554"/>
                </a:lnTo>
                <a:close/>
              </a:path>
              <a:path w="2098040" h="811529">
                <a:moveTo>
                  <a:pt x="35965" y="787508"/>
                </a:moveTo>
                <a:lnTo>
                  <a:pt x="13970" y="795782"/>
                </a:lnTo>
                <a:lnTo>
                  <a:pt x="84822" y="795782"/>
                </a:lnTo>
                <a:lnTo>
                  <a:pt x="35965" y="787508"/>
                </a:lnTo>
                <a:close/>
              </a:path>
              <a:path w="2098040" h="811529">
                <a:moveTo>
                  <a:pt x="12826" y="783590"/>
                </a:moveTo>
                <a:lnTo>
                  <a:pt x="16637" y="793877"/>
                </a:lnTo>
                <a:lnTo>
                  <a:pt x="23538" y="785403"/>
                </a:lnTo>
                <a:lnTo>
                  <a:pt x="12826" y="783590"/>
                </a:lnTo>
                <a:close/>
              </a:path>
              <a:path w="2098040" h="811529">
                <a:moveTo>
                  <a:pt x="23538" y="785403"/>
                </a:moveTo>
                <a:lnTo>
                  <a:pt x="16637" y="793877"/>
                </a:lnTo>
                <a:lnTo>
                  <a:pt x="19034" y="793877"/>
                </a:lnTo>
                <a:lnTo>
                  <a:pt x="35965" y="787508"/>
                </a:lnTo>
                <a:lnTo>
                  <a:pt x="23538" y="785403"/>
                </a:lnTo>
                <a:close/>
              </a:path>
              <a:path w="2098040" h="811529">
                <a:moveTo>
                  <a:pt x="2093214" y="0"/>
                </a:moveTo>
                <a:lnTo>
                  <a:pt x="31559" y="775554"/>
                </a:lnTo>
                <a:lnTo>
                  <a:pt x="23538" y="785403"/>
                </a:lnTo>
                <a:lnTo>
                  <a:pt x="35965" y="787508"/>
                </a:lnTo>
                <a:lnTo>
                  <a:pt x="2097785" y="11938"/>
                </a:lnTo>
                <a:lnTo>
                  <a:pt x="2093214" y="0"/>
                </a:lnTo>
                <a:close/>
              </a:path>
              <a:path w="2098040" h="811529">
                <a:moveTo>
                  <a:pt x="25015" y="783590"/>
                </a:moveTo>
                <a:lnTo>
                  <a:pt x="12826" y="783590"/>
                </a:lnTo>
                <a:lnTo>
                  <a:pt x="23538" y="785403"/>
                </a:lnTo>
                <a:lnTo>
                  <a:pt x="25015" y="78359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705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491" y="213359"/>
            <a:ext cx="248259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02407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/>
              <a:t>B</a:t>
            </a:r>
            <a:r>
              <a:rPr dirty="0" spc="-15"/>
              <a:t>ACKGROUND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38099" y="940689"/>
            <a:ext cx="6525259" cy="526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 của hộp gồm màu nền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ảnh</a:t>
            </a:r>
            <a:r>
              <a:rPr dirty="0" sz="2800" spc="2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nền.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background-color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Màu</a:t>
            </a:r>
            <a:r>
              <a:rPr dirty="0" sz="2000" spc="-9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background-image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Ảnh</a:t>
            </a:r>
            <a:r>
              <a:rPr dirty="0" sz="2000" spc="-9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background-repeat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Chế </a:t>
            </a:r>
            <a:r>
              <a:rPr dirty="0" sz="2000" spc="-5">
                <a:latin typeface="Segoe UI"/>
                <a:cs typeface="Segoe UI"/>
              </a:rPr>
              <a:t>độ lặp </a:t>
            </a:r>
            <a:r>
              <a:rPr dirty="0" sz="2000">
                <a:latin typeface="Segoe UI"/>
                <a:cs typeface="Segoe UI"/>
              </a:rPr>
              <a:t>ảnh</a:t>
            </a:r>
            <a:r>
              <a:rPr dirty="0" sz="2000" spc="-6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background-size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15">
                <a:latin typeface="Segoe UI"/>
                <a:cs typeface="Segoe UI"/>
              </a:rPr>
              <a:t>Kích </a:t>
            </a:r>
            <a:r>
              <a:rPr dirty="0" sz="2000" spc="-80">
                <a:latin typeface="Segoe UI"/>
                <a:cs typeface="Segoe UI"/>
              </a:rPr>
              <a:t>thƣớc </a:t>
            </a:r>
            <a:r>
              <a:rPr dirty="0" sz="2000">
                <a:latin typeface="Segoe UI"/>
                <a:cs typeface="Segoe UI"/>
              </a:rPr>
              <a:t>ảnh</a:t>
            </a:r>
            <a:r>
              <a:rPr dirty="0" sz="2000" spc="2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background-position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Vị trí đặt ảnh</a:t>
            </a:r>
            <a:r>
              <a:rPr dirty="0" sz="2000" spc="-9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background-attachment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>
                <a:latin typeface="Segoe UI"/>
                <a:cs typeface="Segoe UI"/>
              </a:rPr>
              <a:t>Chế </a:t>
            </a:r>
            <a:r>
              <a:rPr dirty="0" sz="2000" spc="-5">
                <a:latin typeface="Segoe UI"/>
                <a:cs typeface="Segoe UI"/>
              </a:rPr>
              <a:t>độ </a:t>
            </a:r>
            <a:r>
              <a:rPr dirty="0" sz="2000">
                <a:latin typeface="Segoe UI"/>
                <a:cs typeface="Segoe UI"/>
              </a:rPr>
              <a:t>cuộn ảnh</a:t>
            </a:r>
            <a:r>
              <a:rPr dirty="0" sz="2000" spc="-5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nền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1600" y="1447800"/>
            <a:ext cx="6400800" cy="4791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1308" y="213359"/>
            <a:ext cx="269138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25011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</a:t>
            </a:r>
            <a:r>
              <a:rPr dirty="0" spc="320"/>
              <a:t> </a:t>
            </a:r>
            <a:r>
              <a:rPr dirty="0" spc="-15"/>
              <a:t>BACKGROUND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8153400" y="2600325"/>
            <a:ext cx="2352675" cy="1895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48573" y="2595498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0" y="1905000"/>
                </a:moveTo>
                <a:lnTo>
                  <a:pt x="2362200" y="1905000"/>
                </a:lnTo>
                <a:lnTo>
                  <a:pt x="23622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4800" y="914400"/>
            <a:ext cx="6934200" cy="5715000"/>
          </a:xfrm>
          <a:custGeom>
            <a:avLst/>
            <a:gdLst/>
            <a:ahLst/>
            <a:cxnLst/>
            <a:rect l="l" t="t" r="r" b="b"/>
            <a:pathLst>
              <a:path w="6934200" h="5715000">
                <a:moveTo>
                  <a:pt x="6934200" y="0"/>
                </a:moveTo>
                <a:lnTo>
                  <a:pt x="0" y="0"/>
                </a:lnTo>
                <a:lnTo>
                  <a:pt x="0" y="5715000"/>
                </a:lnTo>
                <a:lnTo>
                  <a:pt x="6522593" y="5715000"/>
                </a:lnTo>
                <a:lnTo>
                  <a:pt x="6934200" y="5303405"/>
                </a:lnTo>
                <a:lnTo>
                  <a:pt x="693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27393" y="621780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411606" y="0"/>
                </a:moveTo>
                <a:lnTo>
                  <a:pt x="82296" y="82321"/>
                </a:lnTo>
                <a:lnTo>
                  <a:pt x="0" y="411594"/>
                </a:lnTo>
                <a:lnTo>
                  <a:pt x="41160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800" y="914400"/>
            <a:ext cx="6934200" cy="5715000"/>
          </a:xfrm>
          <a:custGeom>
            <a:avLst/>
            <a:gdLst/>
            <a:ahLst/>
            <a:cxnLst/>
            <a:rect l="l" t="t" r="r" b="b"/>
            <a:pathLst>
              <a:path w="6934200" h="5715000">
                <a:moveTo>
                  <a:pt x="6522593" y="5715000"/>
                </a:moveTo>
                <a:lnTo>
                  <a:pt x="6604889" y="5385727"/>
                </a:lnTo>
                <a:lnTo>
                  <a:pt x="6934200" y="5303405"/>
                </a:lnTo>
                <a:lnTo>
                  <a:pt x="6522593" y="5715000"/>
                </a:lnTo>
                <a:lnTo>
                  <a:pt x="0" y="57150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530340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7200" y="1476375"/>
            <a:ext cx="6566916" cy="45434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24116" y="3541776"/>
            <a:ext cx="1130935" cy="241935"/>
          </a:xfrm>
          <a:custGeom>
            <a:avLst/>
            <a:gdLst/>
            <a:ahLst/>
            <a:cxnLst/>
            <a:rect l="l" t="t" r="r" b="b"/>
            <a:pathLst>
              <a:path w="1130934" h="241935">
                <a:moveTo>
                  <a:pt x="78231" y="139954"/>
                </a:moveTo>
                <a:lnTo>
                  <a:pt x="0" y="206375"/>
                </a:lnTo>
                <a:lnTo>
                  <a:pt x="92963" y="240537"/>
                </a:lnTo>
                <a:lnTo>
                  <a:pt x="96265" y="241807"/>
                </a:lnTo>
                <a:lnTo>
                  <a:pt x="99949" y="240030"/>
                </a:lnTo>
                <a:lnTo>
                  <a:pt x="101218" y="236728"/>
                </a:lnTo>
                <a:lnTo>
                  <a:pt x="102361" y="233553"/>
                </a:lnTo>
                <a:lnTo>
                  <a:pt x="100710" y="229869"/>
                </a:lnTo>
                <a:lnTo>
                  <a:pt x="97408" y="228600"/>
                </a:lnTo>
                <a:lnTo>
                  <a:pt x="47726" y="210312"/>
                </a:lnTo>
                <a:lnTo>
                  <a:pt x="13588" y="210312"/>
                </a:lnTo>
                <a:lnTo>
                  <a:pt x="11302" y="197866"/>
                </a:lnTo>
                <a:lnTo>
                  <a:pt x="34377" y="193777"/>
                </a:lnTo>
                <a:lnTo>
                  <a:pt x="86486" y="149606"/>
                </a:lnTo>
                <a:lnTo>
                  <a:pt x="86867" y="145669"/>
                </a:lnTo>
                <a:lnTo>
                  <a:pt x="82295" y="140335"/>
                </a:lnTo>
                <a:lnTo>
                  <a:pt x="78231" y="139954"/>
                </a:lnTo>
                <a:close/>
              </a:path>
              <a:path w="1130934" h="241935">
                <a:moveTo>
                  <a:pt x="34377" y="193777"/>
                </a:moveTo>
                <a:lnTo>
                  <a:pt x="11302" y="197866"/>
                </a:lnTo>
                <a:lnTo>
                  <a:pt x="13588" y="210312"/>
                </a:lnTo>
                <a:lnTo>
                  <a:pt x="21479" y="208915"/>
                </a:lnTo>
                <a:lnTo>
                  <a:pt x="16509" y="208915"/>
                </a:lnTo>
                <a:lnTo>
                  <a:pt x="14604" y="198119"/>
                </a:lnTo>
                <a:lnTo>
                  <a:pt x="29252" y="198119"/>
                </a:lnTo>
                <a:lnTo>
                  <a:pt x="34377" y="193777"/>
                </a:lnTo>
                <a:close/>
              </a:path>
              <a:path w="1130934" h="241935">
                <a:moveTo>
                  <a:pt x="36639" y="206230"/>
                </a:moveTo>
                <a:lnTo>
                  <a:pt x="13588" y="210312"/>
                </a:lnTo>
                <a:lnTo>
                  <a:pt x="47726" y="210312"/>
                </a:lnTo>
                <a:lnTo>
                  <a:pt x="36639" y="206230"/>
                </a:lnTo>
                <a:close/>
              </a:path>
              <a:path w="1130934" h="241935">
                <a:moveTo>
                  <a:pt x="14604" y="198119"/>
                </a:moveTo>
                <a:lnTo>
                  <a:pt x="16509" y="208915"/>
                </a:lnTo>
                <a:lnTo>
                  <a:pt x="24815" y="201878"/>
                </a:lnTo>
                <a:lnTo>
                  <a:pt x="14604" y="198119"/>
                </a:lnTo>
                <a:close/>
              </a:path>
              <a:path w="1130934" h="241935">
                <a:moveTo>
                  <a:pt x="24815" y="201878"/>
                </a:moveTo>
                <a:lnTo>
                  <a:pt x="16509" y="208915"/>
                </a:lnTo>
                <a:lnTo>
                  <a:pt x="21479" y="208915"/>
                </a:lnTo>
                <a:lnTo>
                  <a:pt x="36639" y="206230"/>
                </a:lnTo>
                <a:lnTo>
                  <a:pt x="24815" y="201878"/>
                </a:lnTo>
                <a:close/>
              </a:path>
              <a:path w="1130934" h="241935">
                <a:moveTo>
                  <a:pt x="1128140" y="0"/>
                </a:moveTo>
                <a:lnTo>
                  <a:pt x="34377" y="193777"/>
                </a:lnTo>
                <a:lnTo>
                  <a:pt x="24815" y="201878"/>
                </a:lnTo>
                <a:lnTo>
                  <a:pt x="36639" y="206230"/>
                </a:lnTo>
                <a:lnTo>
                  <a:pt x="1130427" y="12573"/>
                </a:lnTo>
                <a:lnTo>
                  <a:pt x="1128140" y="0"/>
                </a:lnTo>
                <a:close/>
              </a:path>
              <a:path w="1130934" h="241935">
                <a:moveTo>
                  <a:pt x="29252" y="198119"/>
                </a:moveTo>
                <a:lnTo>
                  <a:pt x="14604" y="198119"/>
                </a:lnTo>
                <a:lnTo>
                  <a:pt x="24815" y="201878"/>
                </a:lnTo>
                <a:lnTo>
                  <a:pt x="29252" y="19811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86400" y="1579765"/>
            <a:ext cx="6400800" cy="4791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0600" y="5105400"/>
            <a:ext cx="3352800" cy="304800"/>
          </a:xfrm>
          <a:custGeom>
            <a:avLst/>
            <a:gdLst/>
            <a:ahLst/>
            <a:cxnLst/>
            <a:rect l="l" t="t" r="r" b="b"/>
            <a:pathLst>
              <a:path w="3352800" h="304800">
                <a:moveTo>
                  <a:pt x="0" y="304800"/>
                </a:moveTo>
                <a:lnTo>
                  <a:pt x="3352800" y="304800"/>
                </a:lnTo>
                <a:lnTo>
                  <a:pt x="3352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888" y="213359"/>
            <a:ext cx="2691384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50592" y="109728"/>
            <a:ext cx="701040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3951" y="213359"/>
            <a:ext cx="1595627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71900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B</a:t>
            </a:r>
            <a:r>
              <a:rPr dirty="0" spc="-30"/>
              <a:t>A</a:t>
            </a:r>
            <a:r>
              <a:rPr dirty="0"/>
              <a:t>C</a:t>
            </a:r>
            <a:r>
              <a:rPr dirty="0" spc="-75"/>
              <a:t>K</a:t>
            </a:r>
            <a:r>
              <a:rPr dirty="0"/>
              <a:t>G</a:t>
            </a:r>
            <a:r>
              <a:rPr dirty="0" spc="-35"/>
              <a:t>R</a:t>
            </a:r>
            <a:r>
              <a:rPr dirty="0" spc="-5"/>
              <a:t>OUN</a:t>
            </a:r>
            <a:r>
              <a:rPr dirty="0" spc="5"/>
              <a:t>D</a:t>
            </a:r>
            <a:r>
              <a:rPr dirty="0" sz="3200"/>
              <a:t>-</a:t>
            </a:r>
            <a:r>
              <a:rPr dirty="0"/>
              <a:t>REP</a:t>
            </a:r>
            <a:r>
              <a:rPr dirty="0" spc="25"/>
              <a:t>E</a:t>
            </a:r>
            <a:r>
              <a:rPr dirty="0" spc="-180"/>
              <a:t>A</a:t>
            </a:r>
            <a:r>
              <a:rPr dirty="0"/>
              <a:t>T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346417" y="3962336"/>
            <a:ext cx="3502025" cy="2621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48400" y="1071244"/>
            <a:ext cx="3502025" cy="26214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48400" y="3934434"/>
            <a:ext cx="3502025" cy="26214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81266" y="5540514"/>
            <a:ext cx="4641215" cy="708025"/>
          </a:xfrm>
          <a:custGeom>
            <a:avLst/>
            <a:gdLst/>
            <a:ahLst/>
            <a:cxnLst/>
            <a:rect l="l" t="t" r="r" b="b"/>
            <a:pathLst>
              <a:path w="4641215" h="708025">
                <a:moveTo>
                  <a:pt x="0" y="707885"/>
                </a:moveTo>
                <a:lnTo>
                  <a:pt x="4640960" y="707885"/>
                </a:lnTo>
                <a:lnTo>
                  <a:pt x="464096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81266" y="5540514"/>
            <a:ext cx="4641215" cy="708025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75"/>
              </a:spcBef>
            </a:pPr>
            <a:r>
              <a:rPr dirty="0" sz="2000">
                <a:latin typeface="Arial"/>
                <a:cs typeface="Arial"/>
              </a:rPr>
              <a:t>background-image: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url('Image/bg.png');</a:t>
            </a:r>
            <a:endParaRPr sz="20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background-repeat:</a:t>
            </a:r>
            <a:r>
              <a:rPr dirty="0" sz="2000" b="1">
                <a:solidFill>
                  <a:srgbClr val="B12C2B"/>
                </a:solidFill>
                <a:latin typeface="Arial"/>
                <a:cs typeface="Arial"/>
              </a:rPr>
              <a:t>no-repeat;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1848" y="1066800"/>
            <a:ext cx="3473704" cy="2626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5400" y="2726448"/>
            <a:ext cx="4641215" cy="708025"/>
          </a:xfrm>
          <a:custGeom>
            <a:avLst/>
            <a:gdLst/>
            <a:ahLst/>
            <a:cxnLst/>
            <a:rect l="l" t="t" r="r" b="b"/>
            <a:pathLst>
              <a:path w="4641215" h="708025">
                <a:moveTo>
                  <a:pt x="0" y="707885"/>
                </a:moveTo>
                <a:lnTo>
                  <a:pt x="4640961" y="707885"/>
                </a:lnTo>
                <a:lnTo>
                  <a:pt x="4640961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95400" y="2726448"/>
            <a:ext cx="4641215" cy="708025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70"/>
              </a:spcBef>
            </a:pPr>
            <a:r>
              <a:rPr dirty="0" sz="2000">
                <a:latin typeface="Arial"/>
                <a:cs typeface="Arial"/>
              </a:rPr>
              <a:t>background-image: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url('Image/bg.png');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background-repeat:</a:t>
            </a:r>
            <a:r>
              <a:rPr dirty="0" sz="2000" b="1">
                <a:solidFill>
                  <a:srgbClr val="B12C2B"/>
                </a:solidFill>
                <a:latin typeface="Arial"/>
                <a:cs typeface="Arial"/>
              </a:rPr>
              <a:t>repeat;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5400" y="5540514"/>
            <a:ext cx="4641215" cy="708025"/>
          </a:xfrm>
          <a:custGeom>
            <a:avLst/>
            <a:gdLst/>
            <a:ahLst/>
            <a:cxnLst/>
            <a:rect l="l" t="t" r="r" b="b"/>
            <a:pathLst>
              <a:path w="4641215" h="708025">
                <a:moveTo>
                  <a:pt x="0" y="707885"/>
                </a:moveTo>
                <a:lnTo>
                  <a:pt x="4640961" y="707885"/>
                </a:lnTo>
                <a:lnTo>
                  <a:pt x="4640961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95400" y="5540514"/>
            <a:ext cx="4641215" cy="708025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75"/>
              </a:spcBef>
            </a:pPr>
            <a:r>
              <a:rPr dirty="0" sz="2000">
                <a:latin typeface="Arial"/>
                <a:cs typeface="Arial"/>
              </a:rPr>
              <a:t>background-image: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url('Image/bg.png');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background-repeat:</a:t>
            </a:r>
            <a:r>
              <a:rPr dirty="0" sz="2000" b="1">
                <a:solidFill>
                  <a:srgbClr val="B12C2B"/>
                </a:solidFill>
                <a:latin typeface="Arial"/>
                <a:cs typeface="Arial"/>
              </a:rPr>
              <a:t>repeat-x;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1266" y="2726448"/>
            <a:ext cx="4641215" cy="708025"/>
          </a:xfrm>
          <a:custGeom>
            <a:avLst/>
            <a:gdLst/>
            <a:ahLst/>
            <a:cxnLst/>
            <a:rect l="l" t="t" r="r" b="b"/>
            <a:pathLst>
              <a:path w="4641215" h="708025">
                <a:moveTo>
                  <a:pt x="0" y="707885"/>
                </a:moveTo>
                <a:lnTo>
                  <a:pt x="4640960" y="707885"/>
                </a:lnTo>
                <a:lnTo>
                  <a:pt x="464096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081266" y="2726448"/>
            <a:ext cx="4641215" cy="708025"/>
          </a:xfrm>
          <a:prstGeom prst="rect">
            <a:avLst/>
          </a:prstGeom>
          <a:ln w="9525">
            <a:solidFill>
              <a:srgbClr val="FF63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70"/>
              </a:spcBef>
            </a:pPr>
            <a:r>
              <a:rPr dirty="0" sz="2000">
                <a:latin typeface="Arial"/>
                <a:cs typeface="Arial"/>
              </a:rPr>
              <a:t>background-image: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url('Image/bg.png');</a:t>
            </a:r>
            <a:endParaRPr sz="20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</a:pPr>
            <a:r>
              <a:rPr dirty="0" sz="2000" spc="-5" b="1">
                <a:solidFill>
                  <a:srgbClr val="FF6300"/>
                </a:solidFill>
                <a:latin typeface="Arial"/>
                <a:cs typeface="Arial"/>
              </a:rPr>
              <a:t>background-repeat:</a:t>
            </a:r>
            <a:r>
              <a:rPr dirty="0" sz="2000" spc="-5" b="1">
                <a:solidFill>
                  <a:srgbClr val="B12C2B"/>
                </a:solidFill>
                <a:latin typeface="Arial"/>
                <a:cs typeface="Arial"/>
              </a:rPr>
              <a:t>repeat-y;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888" y="213359"/>
            <a:ext cx="2691384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50592" y="109728"/>
            <a:ext cx="701040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3951" y="213359"/>
            <a:ext cx="1964436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40708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0"/>
              <a:t>BACKGROUND</a:t>
            </a:r>
            <a:r>
              <a:rPr dirty="0" sz="3200" spc="-10"/>
              <a:t>-</a:t>
            </a:r>
            <a:r>
              <a:rPr dirty="0" spc="-10"/>
              <a:t>POSITION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304800" y="1195311"/>
            <a:ext cx="6400800" cy="4600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54198" y="3816730"/>
            <a:ext cx="14605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r>
              <a:rPr dirty="0" sz="1800" spc="-5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1960" y="2392934"/>
            <a:ext cx="11303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top</a:t>
            </a:r>
            <a:r>
              <a:rPr dirty="0" sz="1800" spc="-9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194" y="5212969"/>
            <a:ext cx="15487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bottom</a:t>
            </a:r>
            <a:r>
              <a:rPr dirty="0" sz="1800" spc="-9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392934"/>
            <a:ext cx="788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top</a:t>
            </a:r>
            <a:r>
              <a:rPr dirty="0" sz="1800" spc="-8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left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447" y="5212969"/>
            <a:ext cx="12065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bottom</a:t>
            </a:r>
            <a:r>
              <a:rPr dirty="0" sz="1800" spc="-114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left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3816730"/>
            <a:ext cx="11182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r>
              <a:rPr dirty="0" sz="1800" spc="-7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left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3511" y="2407030"/>
            <a:ext cx="9531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top</a:t>
            </a:r>
            <a:r>
              <a:rPr dirty="0" sz="1800" spc="-10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right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8575" y="5227066"/>
            <a:ext cx="13722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bottom</a:t>
            </a:r>
            <a:r>
              <a:rPr dirty="0" sz="1800" spc="-11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right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2836" y="3816730"/>
            <a:ext cx="128397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center</a:t>
            </a:r>
            <a:r>
              <a:rPr dirty="0" sz="1800" spc="-7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right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33902" y="2721864"/>
            <a:ext cx="103505" cy="1054735"/>
          </a:xfrm>
          <a:custGeom>
            <a:avLst/>
            <a:gdLst/>
            <a:ahLst/>
            <a:cxnLst/>
            <a:rect l="l" t="t" r="r" b="b"/>
            <a:pathLst>
              <a:path w="103504" h="1054735">
                <a:moveTo>
                  <a:pt x="51229" y="25181"/>
                </a:moveTo>
                <a:lnTo>
                  <a:pt x="44990" y="36054"/>
                </a:lnTo>
                <a:lnTo>
                  <a:pt x="51943" y="1054354"/>
                </a:lnTo>
                <a:lnTo>
                  <a:pt x="64643" y="1054227"/>
                </a:lnTo>
                <a:lnTo>
                  <a:pt x="57691" y="36098"/>
                </a:lnTo>
                <a:lnTo>
                  <a:pt x="51229" y="25181"/>
                </a:lnTo>
                <a:close/>
              </a:path>
              <a:path w="103504" h="1054735">
                <a:moveTo>
                  <a:pt x="51053" y="0"/>
                </a:moveTo>
                <a:lnTo>
                  <a:pt x="1650" y="85978"/>
                </a:lnTo>
                <a:lnTo>
                  <a:pt x="0" y="89026"/>
                </a:lnTo>
                <a:lnTo>
                  <a:pt x="1015" y="92837"/>
                </a:lnTo>
                <a:lnTo>
                  <a:pt x="7112" y="96393"/>
                </a:lnTo>
                <a:lnTo>
                  <a:pt x="10922" y="95376"/>
                </a:lnTo>
                <a:lnTo>
                  <a:pt x="12772" y="92201"/>
                </a:lnTo>
                <a:lnTo>
                  <a:pt x="44965" y="36098"/>
                </a:lnTo>
                <a:lnTo>
                  <a:pt x="44831" y="12700"/>
                </a:lnTo>
                <a:lnTo>
                  <a:pt x="58500" y="12573"/>
                </a:lnTo>
                <a:lnTo>
                  <a:pt x="51053" y="0"/>
                </a:lnTo>
                <a:close/>
              </a:path>
              <a:path w="103504" h="1054735">
                <a:moveTo>
                  <a:pt x="58500" y="12573"/>
                </a:moveTo>
                <a:lnTo>
                  <a:pt x="57531" y="12573"/>
                </a:lnTo>
                <a:lnTo>
                  <a:pt x="57691" y="36098"/>
                </a:lnTo>
                <a:lnTo>
                  <a:pt x="90987" y="92328"/>
                </a:lnTo>
                <a:lnTo>
                  <a:pt x="92456" y="94741"/>
                </a:lnTo>
                <a:lnTo>
                  <a:pt x="96393" y="95758"/>
                </a:lnTo>
                <a:lnTo>
                  <a:pt x="99313" y="93980"/>
                </a:lnTo>
                <a:lnTo>
                  <a:pt x="102362" y="92201"/>
                </a:lnTo>
                <a:lnTo>
                  <a:pt x="103377" y="88264"/>
                </a:lnTo>
                <a:lnTo>
                  <a:pt x="101600" y="85344"/>
                </a:lnTo>
                <a:lnTo>
                  <a:pt x="58500" y="12573"/>
                </a:lnTo>
                <a:close/>
              </a:path>
              <a:path w="103504" h="1054735">
                <a:moveTo>
                  <a:pt x="57552" y="15748"/>
                </a:moveTo>
                <a:lnTo>
                  <a:pt x="56642" y="15748"/>
                </a:lnTo>
                <a:lnTo>
                  <a:pt x="51229" y="25181"/>
                </a:lnTo>
                <a:lnTo>
                  <a:pt x="57691" y="36098"/>
                </a:lnTo>
                <a:lnTo>
                  <a:pt x="57552" y="15748"/>
                </a:lnTo>
                <a:close/>
              </a:path>
              <a:path w="103504" h="1054735">
                <a:moveTo>
                  <a:pt x="57531" y="12573"/>
                </a:moveTo>
                <a:lnTo>
                  <a:pt x="44831" y="12700"/>
                </a:lnTo>
                <a:lnTo>
                  <a:pt x="44990" y="36054"/>
                </a:lnTo>
                <a:lnTo>
                  <a:pt x="51229" y="25181"/>
                </a:lnTo>
                <a:lnTo>
                  <a:pt x="45720" y="15875"/>
                </a:lnTo>
                <a:lnTo>
                  <a:pt x="56642" y="15748"/>
                </a:lnTo>
                <a:lnTo>
                  <a:pt x="57552" y="15748"/>
                </a:lnTo>
                <a:lnTo>
                  <a:pt x="57531" y="12573"/>
                </a:lnTo>
                <a:close/>
              </a:path>
              <a:path w="103504" h="1054735">
                <a:moveTo>
                  <a:pt x="56642" y="15748"/>
                </a:moveTo>
                <a:lnTo>
                  <a:pt x="45720" y="15875"/>
                </a:lnTo>
                <a:lnTo>
                  <a:pt x="51229" y="25181"/>
                </a:lnTo>
                <a:lnTo>
                  <a:pt x="56642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2190" y="4145407"/>
            <a:ext cx="103505" cy="1026794"/>
          </a:xfrm>
          <a:custGeom>
            <a:avLst/>
            <a:gdLst/>
            <a:ahLst/>
            <a:cxnLst/>
            <a:rect l="l" t="t" r="r" b="b"/>
            <a:pathLst>
              <a:path w="103504" h="1026795">
                <a:moveTo>
                  <a:pt x="6985" y="931164"/>
                </a:moveTo>
                <a:lnTo>
                  <a:pt x="3937" y="932942"/>
                </a:lnTo>
                <a:lnTo>
                  <a:pt x="1015" y="934720"/>
                </a:lnTo>
                <a:lnTo>
                  <a:pt x="0" y="938657"/>
                </a:lnTo>
                <a:lnTo>
                  <a:pt x="1777" y="941705"/>
                </a:lnTo>
                <a:lnTo>
                  <a:pt x="52832" y="1026668"/>
                </a:lnTo>
                <a:lnTo>
                  <a:pt x="59942" y="1014095"/>
                </a:lnTo>
                <a:lnTo>
                  <a:pt x="46227" y="1014095"/>
                </a:lnTo>
                <a:lnTo>
                  <a:pt x="45936" y="990588"/>
                </a:lnTo>
                <a:lnTo>
                  <a:pt x="12700" y="935101"/>
                </a:lnTo>
                <a:lnTo>
                  <a:pt x="10922" y="932053"/>
                </a:lnTo>
                <a:lnTo>
                  <a:pt x="6985" y="931164"/>
                </a:lnTo>
                <a:close/>
              </a:path>
              <a:path w="103504" h="1026795">
                <a:moveTo>
                  <a:pt x="45936" y="990588"/>
                </a:moveTo>
                <a:lnTo>
                  <a:pt x="46227" y="1014095"/>
                </a:lnTo>
                <a:lnTo>
                  <a:pt x="58927" y="1013968"/>
                </a:lnTo>
                <a:lnTo>
                  <a:pt x="58890" y="1010920"/>
                </a:lnTo>
                <a:lnTo>
                  <a:pt x="47117" y="1010920"/>
                </a:lnTo>
                <a:lnTo>
                  <a:pt x="52456" y="1001473"/>
                </a:lnTo>
                <a:lnTo>
                  <a:pt x="45936" y="990588"/>
                </a:lnTo>
                <a:close/>
              </a:path>
              <a:path w="103504" h="1026795">
                <a:moveTo>
                  <a:pt x="96138" y="930021"/>
                </a:moveTo>
                <a:lnTo>
                  <a:pt x="92329" y="931037"/>
                </a:lnTo>
                <a:lnTo>
                  <a:pt x="90550" y="934085"/>
                </a:lnTo>
                <a:lnTo>
                  <a:pt x="58637" y="990540"/>
                </a:lnTo>
                <a:lnTo>
                  <a:pt x="58927" y="1013968"/>
                </a:lnTo>
                <a:lnTo>
                  <a:pt x="46227" y="1014095"/>
                </a:lnTo>
                <a:lnTo>
                  <a:pt x="59942" y="1014095"/>
                </a:lnTo>
                <a:lnTo>
                  <a:pt x="101600" y="940435"/>
                </a:lnTo>
                <a:lnTo>
                  <a:pt x="103377" y="937387"/>
                </a:lnTo>
                <a:lnTo>
                  <a:pt x="102362" y="933450"/>
                </a:lnTo>
                <a:lnTo>
                  <a:pt x="99313" y="931799"/>
                </a:lnTo>
                <a:lnTo>
                  <a:pt x="96138" y="930021"/>
                </a:lnTo>
                <a:close/>
              </a:path>
              <a:path w="103504" h="1026795">
                <a:moveTo>
                  <a:pt x="52456" y="1001473"/>
                </a:moveTo>
                <a:lnTo>
                  <a:pt x="47117" y="1010920"/>
                </a:lnTo>
                <a:lnTo>
                  <a:pt x="58038" y="1010793"/>
                </a:lnTo>
                <a:lnTo>
                  <a:pt x="52456" y="1001473"/>
                </a:lnTo>
                <a:close/>
              </a:path>
              <a:path w="103504" h="1026795">
                <a:moveTo>
                  <a:pt x="58637" y="990540"/>
                </a:moveTo>
                <a:lnTo>
                  <a:pt x="52456" y="1001473"/>
                </a:lnTo>
                <a:lnTo>
                  <a:pt x="58038" y="1010793"/>
                </a:lnTo>
                <a:lnTo>
                  <a:pt x="47117" y="1010920"/>
                </a:lnTo>
                <a:lnTo>
                  <a:pt x="58890" y="1010920"/>
                </a:lnTo>
                <a:lnTo>
                  <a:pt x="58637" y="990540"/>
                </a:lnTo>
                <a:close/>
              </a:path>
              <a:path w="103504" h="1026795">
                <a:moveTo>
                  <a:pt x="46355" y="0"/>
                </a:moveTo>
                <a:lnTo>
                  <a:pt x="33655" y="127"/>
                </a:lnTo>
                <a:lnTo>
                  <a:pt x="45936" y="990588"/>
                </a:lnTo>
                <a:lnTo>
                  <a:pt x="52456" y="1001473"/>
                </a:lnTo>
                <a:lnTo>
                  <a:pt x="58637" y="990540"/>
                </a:lnTo>
                <a:lnTo>
                  <a:pt x="4635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44726" y="3909186"/>
            <a:ext cx="1030605" cy="103505"/>
          </a:xfrm>
          <a:custGeom>
            <a:avLst/>
            <a:gdLst/>
            <a:ahLst/>
            <a:cxnLst/>
            <a:rect l="l" t="t" r="r" b="b"/>
            <a:pathLst>
              <a:path w="1030605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6" y="92329"/>
                </a:lnTo>
                <a:lnTo>
                  <a:pt x="91948" y="90677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6985"/>
                </a:lnTo>
                <a:lnTo>
                  <a:pt x="94234" y="4063"/>
                </a:lnTo>
                <a:lnTo>
                  <a:pt x="92456" y="1015"/>
                </a:lnTo>
                <a:lnTo>
                  <a:pt x="88646" y="0"/>
                </a:lnTo>
                <a:close/>
              </a:path>
              <a:path w="1030605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030605" h="103504">
                <a:moveTo>
                  <a:pt x="1030478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030478" y="58038"/>
                </a:lnTo>
                <a:lnTo>
                  <a:pt x="1030478" y="45338"/>
                </a:lnTo>
                <a:close/>
              </a:path>
              <a:path w="1030605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030605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030605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09059" y="3909186"/>
            <a:ext cx="684530" cy="103505"/>
          </a:xfrm>
          <a:custGeom>
            <a:avLst/>
            <a:gdLst/>
            <a:ahLst/>
            <a:cxnLst/>
            <a:rect l="l" t="t" r="r" b="b"/>
            <a:pathLst>
              <a:path w="684529" h="103504">
                <a:moveTo>
                  <a:pt x="659166" y="51688"/>
                </a:moveTo>
                <a:lnTo>
                  <a:pt x="592327" y="90677"/>
                </a:lnTo>
                <a:lnTo>
                  <a:pt x="589279" y="92329"/>
                </a:lnTo>
                <a:lnTo>
                  <a:pt x="588263" y="96265"/>
                </a:lnTo>
                <a:lnTo>
                  <a:pt x="591819" y="102362"/>
                </a:lnTo>
                <a:lnTo>
                  <a:pt x="595629" y="103377"/>
                </a:lnTo>
                <a:lnTo>
                  <a:pt x="673385" y="58038"/>
                </a:lnTo>
                <a:lnTo>
                  <a:pt x="671702" y="58038"/>
                </a:lnTo>
                <a:lnTo>
                  <a:pt x="671702" y="57150"/>
                </a:lnTo>
                <a:lnTo>
                  <a:pt x="668527" y="57150"/>
                </a:lnTo>
                <a:lnTo>
                  <a:pt x="659166" y="51688"/>
                </a:lnTo>
                <a:close/>
              </a:path>
              <a:path w="684529" h="103504">
                <a:moveTo>
                  <a:pt x="64828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648280" y="58038"/>
                </a:lnTo>
                <a:lnTo>
                  <a:pt x="659166" y="51688"/>
                </a:lnTo>
                <a:lnTo>
                  <a:pt x="648280" y="45338"/>
                </a:lnTo>
                <a:close/>
              </a:path>
              <a:path w="684529" h="103504">
                <a:moveTo>
                  <a:pt x="673385" y="45338"/>
                </a:moveTo>
                <a:lnTo>
                  <a:pt x="671702" y="45338"/>
                </a:lnTo>
                <a:lnTo>
                  <a:pt x="671702" y="58038"/>
                </a:lnTo>
                <a:lnTo>
                  <a:pt x="673385" y="58038"/>
                </a:lnTo>
                <a:lnTo>
                  <a:pt x="684276" y="51688"/>
                </a:lnTo>
                <a:lnTo>
                  <a:pt x="673385" y="45338"/>
                </a:lnTo>
                <a:close/>
              </a:path>
              <a:path w="684529" h="103504">
                <a:moveTo>
                  <a:pt x="668527" y="46227"/>
                </a:moveTo>
                <a:lnTo>
                  <a:pt x="659166" y="51688"/>
                </a:lnTo>
                <a:lnTo>
                  <a:pt x="668527" y="57150"/>
                </a:lnTo>
                <a:lnTo>
                  <a:pt x="668527" y="46227"/>
                </a:lnTo>
                <a:close/>
              </a:path>
              <a:path w="684529" h="103504">
                <a:moveTo>
                  <a:pt x="671702" y="46227"/>
                </a:moveTo>
                <a:lnTo>
                  <a:pt x="668527" y="46227"/>
                </a:lnTo>
                <a:lnTo>
                  <a:pt x="668527" y="57150"/>
                </a:lnTo>
                <a:lnTo>
                  <a:pt x="671702" y="57150"/>
                </a:lnTo>
                <a:lnTo>
                  <a:pt x="671702" y="46227"/>
                </a:lnTo>
                <a:close/>
              </a:path>
              <a:path w="684529" h="103504">
                <a:moveTo>
                  <a:pt x="595629" y="0"/>
                </a:moveTo>
                <a:lnTo>
                  <a:pt x="591819" y="1015"/>
                </a:lnTo>
                <a:lnTo>
                  <a:pt x="590041" y="4063"/>
                </a:lnTo>
                <a:lnTo>
                  <a:pt x="588263" y="6985"/>
                </a:lnTo>
                <a:lnTo>
                  <a:pt x="589279" y="10921"/>
                </a:lnTo>
                <a:lnTo>
                  <a:pt x="659166" y="51688"/>
                </a:lnTo>
                <a:lnTo>
                  <a:pt x="668527" y="46227"/>
                </a:lnTo>
                <a:lnTo>
                  <a:pt x="671702" y="46227"/>
                </a:lnTo>
                <a:lnTo>
                  <a:pt x="671702" y="45338"/>
                </a:lnTo>
                <a:lnTo>
                  <a:pt x="673385" y="45338"/>
                </a:lnTo>
                <a:lnTo>
                  <a:pt x="59562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88639" y="2551302"/>
            <a:ext cx="1825625" cy="1230630"/>
          </a:xfrm>
          <a:custGeom>
            <a:avLst/>
            <a:gdLst/>
            <a:ahLst/>
            <a:cxnLst/>
            <a:rect l="l" t="t" r="r" b="b"/>
            <a:pathLst>
              <a:path w="1825625" h="1230629">
                <a:moveTo>
                  <a:pt x="1804347" y="14151"/>
                </a:moveTo>
                <a:lnTo>
                  <a:pt x="1791673" y="14956"/>
                </a:lnTo>
                <a:lnTo>
                  <a:pt x="0" y="1219581"/>
                </a:lnTo>
                <a:lnTo>
                  <a:pt x="7112" y="1230122"/>
                </a:lnTo>
                <a:lnTo>
                  <a:pt x="1798877" y="25435"/>
                </a:lnTo>
                <a:lnTo>
                  <a:pt x="1804347" y="14151"/>
                </a:lnTo>
                <a:close/>
              </a:path>
              <a:path w="1825625" h="1230629">
                <a:moveTo>
                  <a:pt x="1824384" y="1777"/>
                </a:moveTo>
                <a:lnTo>
                  <a:pt x="1811274" y="1777"/>
                </a:lnTo>
                <a:lnTo>
                  <a:pt x="1818386" y="12319"/>
                </a:lnTo>
                <a:lnTo>
                  <a:pt x="1798877" y="25435"/>
                </a:lnTo>
                <a:lnTo>
                  <a:pt x="1770634" y="83693"/>
                </a:lnTo>
                <a:lnTo>
                  <a:pt x="1769110" y="86868"/>
                </a:lnTo>
                <a:lnTo>
                  <a:pt x="1770507" y="90677"/>
                </a:lnTo>
                <a:lnTo>
                  <a:pt x="1776857" y="93725"/>
                </a:lnTo>
                <a:lnTo>
                  <a:pt x="1780539" y="92329"/>
                </a:lnTo>
                <a:lnTo>
                  <a:pt x="1782064" y="89281"/>
                </a:lnTo>
                <a:lnTo>
                  <a:pt x="1824384" y="1777"/>
                </a:lnTo>
                <a:close/>
              </a:path>
              <a:path w="1825625" h="1230629">
                <a:moveTo>
                  <a:pt x="1812987" y="4318"/>
                </a:moveTo>
                <a:lnTo>
                  <a:pt x="1809114" y="4318"/>
                </a:lnTo>
                <a:lnTo>
                  <a:pt x="1815211" y="13462"/>
                </a:lnTo>
                <a:lnTo>
                  <a:pt x="1804347" y="14151"/>
                </a:lnTo>
                <a:lnTo>
                  <a:pt x="1798877" y="25435"/>
                </a:lnTo>
                <a:lnTo>
                  <a:pt x="1818386" y="12319"/>
                </a:lnTo>
                <a:lnTo>
                  <a:pt x="1812987" y="4318"/>
                </a:lnTo>
                <a:close/>
              </a:path>
              <a:path w="1825625" h="1230629">
                <a:moveTo>
                  <a:pt x="1825244" y="0"/>
                </a:moveTo>
                <a:lnTo>
                  <a:pt x="1722882" y="6604"/>
                </a:lnTo>
                <a:lnTo>
                  <a:pt x="1720214" y="9651"/>
                </a:lnTo>
                <a:lnTo>
                  <a:pt x="1720723" y="16637"/>
                </a:lnTo>
                <a:lnTo>
                  <a:pt x="1723771" y="19304"/>
                </a:lnTo>
                <a:lnTo>
                  <a:pt x="1727200" y="19050"/>
                </a:lnTo>
                <a:lnTo>
                  <a:pt x="1791673" y="14956"/>
                </a:lnTo>
                <a:lnTo>
                  <a:pt x="1811274" y="1777"/>
                </a:lnTo>
                <a:lnTo>
                  <a:pt x="1824384" y="1777"/>
                </a:lnTo>
                <a:lnTo>
                  <a:pt x="1825244" y="0"/>
                </a:lnTo>
                <a:close/>
              </a:path>
              <a:path w="1825625" h="1230629">
                <a:moveTo>
                  <a:pt x="1811274" y="1777"/>
                </a:moveTo>
                <a:lnTo>
                  <a:pt x="1791673" y="14956"/>
                </a:lnTo>
                <a:lnTo>
                  <a:pt x="1804347" y="14151"/>
                </a:lnTo>
                <a:lnTo>
                  <a:pt x="1809114" y="4318"/>
                </a:lnTo>
                <a:lnTo>
                  <a:pt x="1812987" y="4318"/>
                </a:lnTo>
                <a:lnTo>
                  <a:pt x="1811274" y="1777"/>
                </a:lnTo>
                <a:close/>
              </a:path>
              <a:path w="1825625" h="1230629">
                <a:moveTo>
                  <a:pt x="1809114" y="4318"/>
                </a:moveTo>
                <a:lnTo>
                  <a:pt x="1804347" y="14151"/>
                </a:lnTo>
                <a:lnTo>
                  <a:pt x="1815211" y="13462"/>
                </a:lnTo>
                <a:lnTo>
                  <a:pt x="1809114" y="431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1224" y="2536063"/>
            <a:ext cx="2184400" cy="1245870"/>
          </a:xfrm>
          <a:custGeom>
            <a:avLst/>
            <a:gdLst/>
            <a:ahLst/>
            <a:cxnLst/>
            <a:rect l="l" t="t" r="r" b="b"/>
            <a:pathLst>
              <a:path w="2184400" h="1245870">
                <a:moveTo>
                  <a:pt x="34415" y="13447"/>
                </a:moveTo>
                <a:lnTo>
                  <a:pt x="21969" y="13590"/>
                </a:lnTo>
                <a:lnTo>
                  <a:pt x="28357" y="24590"/>
                </a:lnTo>
                <a:lnTo>
                  <a:pt x="2177796" y="1245616"/>
                </a:lnTo>
                <a:lnTo>
                  <a:pt x="2184018" y="1234567"/>
                </a:lnTo>
                <a:lnTo>
                  <a:pt x="34415" y="13447"/>
                </a:lnTo>
                <a:close/>
              </a:path>
              <a:path w="2184400" h="1245870">
                <a:moveTo>
                  <a:pt x="102615" y="0"/>
                </a:moveTo>
                <a:lnTo>
                  <a:pt x="99187" y="0"/>
                </a:lnTo>
                <a:lnTo>
                  <a:pt x="0" y="1142"/>
                </a:lnTo>
                <a:lnTo>
                  <a:pt x="51562" y="89915"/>
                </a:lnTo>
                <a:lnTo>
                  <a:pt x="55498" y="90932"/>
                </a:lnTo>
                <a:lnTo>
                  <a:pt x="61594" y="87375"/>
                </a:lnTo>
                <a:lnTo>
                  <a:pt x="62610" y="83565"/>
                </a:lnTo>
                <a:lnTo>
                  <a:pt x="28357" y="24590"/>
                </a:lnTo>
                <a:lnTo>
                  <a:pt x="7873" y="12953"/>
                </a:lnTo>
                <a:lnTo>
                  <a:pt x="14096" y="1904"/>
                </a:lnTo>
                <a:lnTo>
                  <a:pt x="104607" y="1904"/>
                </a:lnTo>
                <a:lnTo>
                  <a:pt x="102615" y="0"/>
                </a:lnTo>
                <a:close/>
              </a:path>
              <a:path w="2184400" h="1245870">
                <a:moveTo>
                  <a:pt x="14096" y="1904"/>
                </a:moveTo>
                <a:lnTo>
                  <a:pt x="7873" y="12953"/>
                </a:lnTo>
                <a:lnTo>
                  <a:pt x="28357" y="24590"/>
                </a:lnTo>
                <a:lnTo>
                  <a:pt x="22042" y="13715"/>
                </a:lnTo>
                <a:lnTo>
                  <a:pt x="11048" y="13715"/>
                </a:lnTo>
                <a:lnTo>
                  <a:pt x="16509" y="4190"/>
                </a:lnTo>
                <a:lnTo>
                  <a:pt x="18121" y="4190"/>
                </a:lnTo>
                <a:lnTo>
                  <a:pt x="14096" y="1904"/>
                </a:lnTo>
                <a:close/>
              </a:path>
              <a:path w="2184400" h="1245870">
                <a:moveTo>
                  <a:pt x="16509" y="4190"/>
                </a:moveTo>
                <a:lnTo>
                  <a:pt x="11048" y="13715"/>
                </a:lnTo>
                <a:lnTo>
                  <a:pt x="21969" y="13590"/>
                </a:lnTo>
                <a:lnTo>
                  <a:pt x="16509" y="4190"/>
                </a:lnTo>
                <a:close/>
              </a:path>
              <a:path w="2184400" h="1245870">
                <a:moveTo>
                  <a:pt x="21969" y="13590"/>
                </a:moveTo>
                <a:lnTo>
                  <a:pt x="11048" y="13715"/>
                </a:lnTo>
                <a:lnTo>
                  <a:pt x="22042" y="13715"/>
                </a:lnTo>
                <a:close/>
              </a:path>
              <a:path w="2184400" h="1245870">
                <a:moveTo>
                  <a:pt x="18121" y="4190"/>
                </a:moveTo>
                <a:lnTo>
                  <a:pt x="16509" y="4190"/>
                </a:lnTo>
                <a:lnTo>
                  <a:pt x="21969" y="13590"/>
                </a:lnTo>
                <a:lnTo>
                  <a:pt x="34415" y="13447"/>
                </a:lnTo>
                <a:lnTo>
                  <a:pt x="18121" y="4190"/>
                </a:lnTo>
                <a:close/>
              </a:path>
              <a:path w="2184400" h="1245870">
                <a:moveTo>
                  <a:pt x="104607" y="1904"/>
                </a:moveTo>
                <a:lnTo>
                  <a:pt x="14096" y="1904"/>
                </a:lnTo>
                <a:lnTo>
                  <a:pt x="34415" y="13447"/>
                </a:lnTo>
                <a:lnTo>
                  <a:pt x="99313" y="12700"/>
                </a:lnTo>
                <a:lnTo>
                  <a:pt x="102742" y="12700"/>
                </a:lnTo>
                <a:lnTo>
                  <a:pt x="105663" y="9778"/>
                </a:lnTo>
                <a:lnTo>
                  <a:pt x="105537" y="2794"/>
                </a:lnTo>
                <a:lnTo>
                  <a:pt x="104607" y="190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53819" y="4140327"/>
            <a:ext cx="1742439" cy="1216660"/>
          </a:xfrm>
          <a:custGeom>
            <a:avLst/>
            <a:gdLst/>
            <a:ahLst/>
            <a:cxnLst/>
            <a:rect l="l" t="t" r="r" b="b"/>
            <a:pathLst>
              <a:path w="1742439" h="1216660">
                <a:moveTo>
                  <a:pt x="46862" y="1121918"/>
                </a:moveTo>
                <a:lnTo>
                  <a:pt x="43180" y="1123315"/>
                </a:lnTo>
                <a:lnTo>
                  <a:pt x="41656" y="1126490"/>
                </a:lnTo>
                <a:lnTo>
                  <a:pt x="0" y="1216406"/>
                </a:lnTo>
                <a:lnTo>
                  <a:pt x="25093" y="1214374"/>
                </a:lnTo>
                <a:lnTo>
                  <a:pt x="13969" y="1214374"/>
                </a:lnTo>
                <a:lnTo>
                  <a:pt x="6604" y="1203960"/>
                </a:lnTo>
                <a:lnTo>
                  <a:pt x="26061" y="1190403"/>
                </a:lnTo>
                <a:lnTo>
                  <a:pt x="53212" y="1131824"/>
                </a:lnTo>
                <a:lnTo>
                  <a:pt x="54610" y="1128649"/>
                </a:lnTo>
                <a:lnTo>
                  <a:pt x="53339" y="1124839"/>
                </a:lnTo>
                <a:lnTo>
                  <a:pt x="50037" y="1123315"/>
                </a:lnTo>
                <a:lnTo>
                  <a:pt x="46862" y="1121918"/>
                </a:lnTo>
                <a:close/>
              </a:path>
              <a:path w="1742439" h="1216660">
                <a:moveTo>
                  <a:pt x="26061" y="1190403"/>
                </a:moveTo>
                <a:lnTo>
                  <a:pt x="6604" y="1203960"/>
                </a:lnTo>
                <a:lnTo>
                  <a:pt x="13969" y="1214374"/>
                </a:lnTo>
                <a:lnTo>
                  <a:pt x="17615" y="1211834"/>
                </a:lnTo>
                <a:lnTo>
                  <a:pt x="16129" y="1211834"/>
                </a:lnTo>
                <a:lnTo>
                  <a:pt x="9779" y="1202817"/>
                </a:lnTo>
                <a:lnTo>
                  <a:pt x="20718" y="1201933"/>
                </a:lnTo>
                <a:lnTo>
                  <a:pt x="26061" y="1190403"/>
                </a:lnTo>
                <a:close/>
              </a:path>
              <a:path w="1742439" h="1216660">
                <a:moveTo>
                  <a:pt x="101218" y="1195451"/>
                </a:moveTo>
                <a:lnTo>
                  <a:pt x="33282" y="1200917"/>
                </a:lnTo>
                <a:lnTo>
                  <a:pt x="13969" y="1214374"/>
                </a:lnTo>
                <a:lnTo>
                  <a:pt x="25093" y="1214374"/>
                </a:lnTo>
                <a:lnTo>
                  <a:pt x="102235" y="1208151"/>
                </a:lnTo>
                <a:lnTo>
                  <a:pt x="104901" y="1205103"/>
                </a:lnTo>
                <a:lnTo>
                  <a:pt x="104562" y="1201933"/>
                </a:lnTo>
                <a:lnTo>
                  <a:pt x="104267" y="1197991"/>
                </a:lnTo>
                <a:lnTo>
                  <a:pt x="101218" y="1195451"/>
                </a:lnTo>
                <a:close/>
              </a:path>
              <a:path w="1742439" h="1216660">
                <a:moveTo>
                  <a:pt x="20718" y="1201933"/>
                </a:moveTo>
                <a:lnTo>
                  <a:pt x="9779" y="1202817"/>
                </a:lnTo>
                <a:lnTo>
                  <a:pt x="16129" y="1211834"/>
                </a:lnTo>
                <a:lnTo>
                  <a:pt x="20718" y="1201933"/>
                </a:lnTo>
                <a:close/>
              </a:path>
              <a:path w="1742439" h="1216660">
                <a:moveTo>
                  <a:pt x="33282" y="1200917"/>
                </a:moveTo>
                <a:lnTo>
                  <a:pt x="20718" y="1201933"/>
                </a:lnTo>
                <a:lnTo>
                  <a:pt x="16129" y="1211834"/>
                </a:lnTo>
                <a:lnTo>
                  <a:pt x="17615" y="1211834"/>
                </a:lnTo>
                <a:lnTo>
                  <a:pt x="33282" y="1200917"/>
                </a:lnTo>
                <a:close/>
              </a:path>
              <a:path w="1742439" h="1216660">
                <a:moveTo>
                  <a:pt x="1734693" y="0"/>
                </a:moveTo>
                <a:lnTo>
                  <a:pt x="26061" y="1190403"/>
                </a:lnTo>
                <a:lnTo>
                  <a:pt x="20718" y="1201933"/>
                </a:lnTo>
                <a:lnTo>
                  <a:pt x="33282" y="1200917"/>
                </a:lnTo>
                <a:lnTo>
                  <a:pt x="1741932" y="10414"/>
                </a:lnTo>
                <a:lnTo>
                  <a:pt x="173469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84828" y="4140708"/>
            <a:ext cx="1444625" cy="1230630"/>
          </a:xfrm>
          <a:custGeom>
            <a:avLst/>
            <a:gdLst/>
            <a:ahLst/>
            <a:cxnLst/>
            <a:rect l="l" t="t" r="r" b="b"/>
            <a:pathLst>
              <a:path w="1444625" h="1230629">
                <a:moveTo>
                  <a:pt x="1345565" y="1199515"/>
                </a:moveTo>
                <a:lnTo>
                  <a:pt x="1342263" y="1201801"/>
                </a:lnTo>
                <a:lnTo>
                  <a:pt x="1341755" y="1205230"/>
                </a:lnTo>
                <a:lnTo>
                  <a:pt x="1341120" y="1208659"/>
                </a:lnTo>
                <a:lnTo>
                  <a:pt x="1343406" y="1211961"/>
                </a:lnTo>
                <a:lnTo>
                  <a:pt x="1444371" y="1230122"/>
                </a:lnTo>
                <a:lnTo>
                  <a:pt x="1443170" y="1226693"/>
                </a:lnTo>
                <a:lnTo>
                  <a:pt x="1430655" y="1226693"/>
                </a:lnTo>
                <a:lnTo>
                  <a:pt x="1412830" y="1211530"/>
                </a:lnTo>
                <a:lnTo>
                  <a:pt x="1345565" y="1199515"/>
                </a:lnTo>
                <a:close/>
              </a:path>
              <a:path w="1444625" h="1230629">
                <a:moveTo>
                  <a:pt x="1412830" y="1211530"/>
                </a:moveTo>
                <a:lnTo>
                  <a:pt x="1430655" y="1226693"/>
                </a:lnTo>
                <a:lnTo>
                  <a:pt x="1432935" y="1224026"/>
                </a:lnTo>
                <a:lnTo>
                  <a:pt x="1428750" y="1224026"/>
                </a:lnTo>
                <a:lnTo>
                  <a:pt x="1425139" y="1213728"/>
                </a:lnTo>
                <a:lnTo>
                  <a:pt x="1412830" y="1211530"/>
                </a:lnTo>
                <a:close/>
              </a:path>
              <a:path w="1444625" h="1230629">
                <a:moveTo>
                  <a:pt x="1406779" y="1131570"/>
                </a:moveTo>
                <a:lnTo>
                  <a:pt x="1400175" y="1133856"/>
                </a:lnTo>
                <a:lnTo>
                  <a:pt x="1398397" y="1137412"/>
                </a:lnTo>
                <a:lnTo>
                  <a:pt x="1399540" y="1140714"/>
                </a:lnTo>
                <a:lnTo>
                  <a:pt x="1420941" y="1201755"/>
                </a:lnTo>
                <a:lnTo>
                  <a:pt x="1438910" y="1217041"/>
                </a:lnTo>
                <a:lnTo>
                  <a:pt x="1430655" y="1226693"/>
                </a:lnTo>
                <a:lnTo>
                  <a:pt x="1443170" y="1226693"/>
                </a:lnTo>
                <a:lnTo>
                  <a:pt x="1411605" y="1136523"/>
                </a:lnTo>
                <a:lnTo>
                  <a:pt x="1410335" y="1133221"/>
                </a:lnTo>
                <a:lnTo>
                  <a:pt x="1406779" y="1131570"/>
                </a:lnTo>
                <a:close/>
              </a:path>
              <a:path w="1444625" h="1230629">
                <a:moveTo>
                  <a:pt x="1425139" y="1213728"/>
                </a:moveTo>
                <a:lnTo>
                  <a:pt x="1428750" y="1224026"/>
                </a:lnTo>
                <a:lnTo>
                  <a:pt x="1435862" y="1215644"/>
                </a:lnTo>
                <a:lnTo>
                  <a:pt x="1425139" y="1213728"/>
                </a:lnTo>
                <a:close/>
              </a:path>
              <a:path w="1444625" h="1230629">
                <a:moveTo>
                  <a:pt x="1420941" y="1201755"/>
                </a:moveTo>
                <a:lnTo>
                  <a:pt x="1425139" y="1213728"/>
                </a:lnTo>
                <a:lnTo>
                  <a:pt x="1435862" y="1215644"/>
                </a:lnTo>
                <a:lnTo>
                  <a:pt x="1428750" y="1224026"/>
                </a:lnTo>
                <a:lnTo>
                  <a:pt x="1432935" y="1224026"/>
                </a:lnTo>
                <a:lnTo>
                  <a:pt x="1438910" y="1217041"/>
                </a:lnTo>
                <a:lnTo>
                  <a:pt x="1420941" y="1201755"/>
                </a:lnTo>
                <a:close/>
              </a:path>
              <a:path w="1444625" h="1230629">
                <a:moveTo>
                  <a:pt x="8255" y="0"/>
                </a:moveTo>
                <a:lnTo>
                  <a:pt x="0" y="9652"/>
                </a:lnTo>
                <a:lnTo>
                  <a:pt x="1412830" y="1211530"/>
                </a:lnTo>
                <a:lnTo>
                  <a:pt x="1425139" y="1213728"/>
                </a:lnTo>
                <a:lnTo>
                  <a:pt x="1420941" y="1201755"/>
                </a:lnTo>
                <a:lnTo>
                  <a:pt x="825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04676" y="6323025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4">
                <a:moveTo>
                  <a:pt x="306324" y="0"/>
                </a:moveTo>
                <a:lnTo>
                  <a:pt x="61214" y="61277"/>
                </a:lnTo>
                <a:lnTo>
                  <a:pt x="0" y="306374"/>
                </a:lnTo>
                <a:lnTo>
                  <a:pt x="3063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22820" y="914400"/>
            <a:ext cx="4988560" cy="5715000"/>
          </a:xfrm>
          <a:custGeom>
            <a:avLst/>
            <a:gdLst/>
            <a:ahLst/>
            <a:cxnLst/>
            <a:rect l="l" t="t" r="r" b="b"/>
            <a:pathLst>
              <a:path w="4988559" h="5715000">
                <a:moveTo>
                  <a:pt x="4681855" y="5715000"/>
                </a:moveTo>
                <a:lnTo>
                  <a:pt x="4743069" y="5469902"/>
                </a:lnTo>
                <a:lnTo>
                  <a:pt x="4988179" y="5408625"/>
                </a:lnTo>
                <a:lnTo>
                  <a:pt x="4681855" y="5715000"/>
                </a:lnTo>
                <a:lnTo>
                  <a:pt x="0" y="5715000"/>
                </a:lnTo>
                <a:lnTo>
                  <a:pt x="0" y="0"/>
                </a:lnTo>
                <a:lnTo>
                  <a:pt x="4988179" y="0"/>
                </a:lnTo>
                <a:lnTo>
                  <a:pt x="4988179" y="540862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73367" y="1376299"/>
            <a:ext cx="4911979" cy="4105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96200" y="3657625"/>
            <a:ext cx="3886200" cy="303530"/>
          </a:xfrm>
          <a:custGeom>
            <a:avLst/>
            <a:gdLst/>
            <a:ahLst/>
            <a:cxnLst/>
            <a:rect l="l" t="t" r="r" b="b"/>
            <a:pathLst>
              <a:path w="3886200" h="303529">
                <a:moveTo>
                  <a:pt x="0" y="303250"/>
                </a:moveTo>
                <a:lnTo>
                  <a:pt x="3886200" y="303250"/>
                </a:lnTo>
                <a:lnTo>
                  <a:pt x="3886200" y="0"/>
                </a:lnTo>
                <a:lnTo>
                  <a:pt x="0" y="0"/>
                </a:lnTo>
                <a:lnTo>
                  <a:pt x="0" y="30325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6844" y="6270193"/>
            <a:ext cx="283210" cy="283210"/>
          </a:xfrm>
          <a:custGeom>
            <a:avLst/>
            <a:gdLst/>
            <a:ahLst/>
            <a:cxnLst/>
            <a:rect l="l" t="t" r="r" b="b"/>
            <a:pathLst>
              <a:path w="283210" h="283209">
                <a:moveTo>
                  <a:pt x="282955" y="0"/>
                </a:moveTo>
                <a:lnTo>
                  <a:pt x="56514" y="56591"/>
                </a:lnTo>
                <a:lnTo>
                  <a:pt x="0" y="283006"/>
                </a:lnTo>
                <a:lnTo>
                  <a:pt x="28295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4800" y="914400"/>
            <a:ext cx="5715000" cy="5638800"/>
          </a:xfrm>
          <a:custGeom>
            <a:avLst/>
            <a:gdLst/>
            <a:ahLst/>
            <a:cxnLst/>
            <a:rect l="l" t="t" r="r" b="b"/>
            <a:pathLst>
              <a:path w="5715000" h="5638800">
                <a:moveTo>
                  <a:pt x="5432044" y="5638800"/>
                </a:moveTo>
                <a:lnTo>
                  <a:pt x="5488559" y="5412384"/>
                </a:lnTo>
                <a:lnTo>
                  <a:pt x="5715000" y="5355793"/>
                </a:lnTo>
                <a:lnTo>
                  <a:pt x="5432044" y="5638800"/>
                </a:lnTo>
                <a:lnTo>
                  <a:pt x="0" y="5638800"/>
                </a:lnTo>
                <a:lnTo>
                  <a:pt x="0" y="0"/>
                </a:lnTo>
                <a:lnTo>
                  <a:pt x="5715000" y="0"/>
                </a:lnTo>
                <a:lnTo>
                  <a:pt x="5715000" y="5355793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6888" y="213359"/>
            <a:ext cx="2691384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50592" y="109728"/>
            <a:ext cx="701040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3951" y="213359"/>
            <a:ext cx="1091184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67455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0"/>
              <a:t>BACKGROUND</a:t>
            </a:r>
            <a:r>
              <a:rPr dirty="0" sz="3200" spc="-10"/>
              <a:t>-</a:t>
            </a:r>
            <a:r>
              <a:rPr dirty="0" spc="-10"/>
              <a:t>SIZE</a:t>
            </a:r>
            <a:endParaRPr sz="3200"/>
          </a:p>
        </p:txBody>
      </p:sp>
      <p:sp>
        <p:nvSpPr>
          <p:cNvPr id="9" name="object 9"/>
          <p:cNvSpPr/>
          <p:nvPr/>
        </p:nvSpPr>
        <p:spPr>
          <a:xfrm>
            <a:off x="685800" y="1066800"/>
            <a:ext cx="4933950" cy="434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10200" y="1247775"/>
            <a:ext cx="6400800" cy="4619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14475" y="3557638"/>
            <a:ext cx="3276600" cy="233679"/>
          </a:xfrm>
          <a:custGeom>
            <a:avLst/>
            <a:gdLst/>
            <a:ahLst/>
            <a:cxnLst/>
            <a:rect l="l" t="t" r="r" b="b"/>
            <a:pathLst>
              <a:path w="3276600" h="233679">
                <a:moveTo>
                  <a:pt x="0" y="233692"/>
                </a:moveTo>
                <a:lnTo>
                  <a:pt x="3276600" y="233692"/>
                </a:lnTo>
                <a:lnTo>
                  <a:pt x="3276600" y="0"/>
                </a:lnTo>
                <a:lnTo>
                  <a:pt x="0" y="0"/>
                </a:lnTo>
                <a:lnTo>
                  <a:pt x="0" y="233692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2743136"/>
            <a:ext cx="1066800" cy="814705"/>
          </a:xfrm>
          <a:custGeom>
            <a:avLst/>
            <a:gdLst/>
            <a:ahLst/>
            <a:cxnLst/>
            <a:rect l="l" t="t" r="r" b="b"/>
            <a:pathLst>
              <a:path w="1066800" h="814704">
                <a:moveTo>
                  <a:pt x="0" y="814387"/>
                </a:moveTo>
                <a:lnTo>
                  <a:pt x="1066800" y="814387"/>
                </a:lnTo>
                <a:lnTo>
                  <a:pt x="1066800" y="0"/>
                </a:lnTo>
                <a:lnTo>
                  <a:pt x="0" y="0"/>
                </a:lnTo>
                <a:lnTo>
                  <a:pt x="0" y="814387"/>
                </a:lnTo>
                <a:close/>
              </a:path>
            </a:pathLst>
          </a:custGeom>
          <a:ln w="3175">
            <a:solidFill>
              <a:srgbClr val="05407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4475" y="2914700"/>
            <a:ext cx="4100576" cy="7597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01647" y="3383457"/>
            <a:ext cx="3315335" cy="274320"/>
          </a:xfrm>
          <a:custGeom>
            <a:avLst/>
            <a:gdLst/>
            <a:ahLst/>
            <a:cxnLst/>
            <a:rect l="l" t="t" r="r" b="b"/>
            <a:pathLst>
              <a:path w="3315335" h="274320">
                <a:moveTo>
                  <a:pt x="0" y="274142"/>
                </a:moveTo>
                <a:lnTo>
                  <a:pt x="3315208" y="274142"/>
                </a:lnTo>
                <a:lnTo>
                  <a:pt x="3315208" y="0"/>
                </a:lnTo>
                <a:lnTo>
                  <a:pt x="0" y="0"/>
                </a:lnTo>
                <a:lnTo>
                  <a:pt x="0" y="274142"/>
                </a:lnTo>
                <a:close/>
              </a:path>
            </a:pathLst>
          </a:custGeom>
          <a:ln w="25399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10200" y="1247775"/>
            <a:ext cx="6400800" cy="4619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65377" y="3670477"/>
            <a:ext cx="3587750" cy="292100"/>
          </a:xfrm>
          <a:custGeom>
            <a:avLst/>
            <a:gdLst/>
            <a:ahLst/>
            <a:cxnLst/>
            <a:rect l="l" t="t" r="r" b="b"/>
            <a:pathLst>
              <a:path w="3587750" h="292100">
                <a:moveTo>
                  <a:pt x="0" y="291922"/>
                </a:moveTo>
                <a:lnTo>
                  <a:pt x="3587623" y="291922"/>
                </a:lnTo>
                <a:lnTo>
                  <a:pt x="3587623" y="0"/>
                </a:lnTo>
                <a:lnTo>
                  <a:pt x="0" y="0"/>
                </a:lnTo>
                <a:lnTo>
                  <a:pt x="0" y="291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1157605" cy="948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B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ó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6" y="213359"/>
            <a:ext cx="85801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7447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8991" y="213359"/>
            <a:ext cx="113995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3126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4332" y="213359"/>
            <a:ext cx="85039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57044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Đ</a:t>
            </a:r>
            <a:r>
              <a:rPr dirty="0"/>
              <a:t>ẶT VẤN</a:t>
            </a:r>
            <a:r>
              <a:rPr dirty="0" spc="305"/>
              <a:t> </a:t>
            </a:r>
            <a:r>
              <a:rPr dirty="0"/>
              <a:t>ĐỀ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2667000" y="1172324"/>
            <a:ext cx="7005955" cy="45143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62301" y="1167561"/>
            <a:ext cx="7015480" cy="4524375"/>
          </a:xfrm>
          <a:custGeom>
            <a:avLst/>
            <a:gdLst/>
            <a:ahLst/>
            <a:cxnLst/>
            <a:rect l="l" t="t" r="r" b="b"/>
            <a:pathLst>
              <a:path w="7015480" h="4524375">
                <a:moveTo>
                  <a:pt x="0" y="4523867"/>
                </a:moveTo>
                <a:lnTo>
                  <a:pt x="7015480" y="4523867"/>
                </a:lnTo>
                <a:lnTo>
                  <a:pt x="7015480" y="0"/>
                </a:lnTo>
                <a:lnTo>
                  <a:pt x="0" y="0"/>
                </a:lnTo>
                <a:lnTo>
                  <a:pt x="0" y="452386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22804" y="1152144"/>
            <a:ext cx="7094220" cy="1857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13857" y="1905889"/>
            <a:ext cx="91249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&lt;hea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22804" y="2886455"/>
            <a:ext cx="7094220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878448" y="2962021"/>
            <a:ext cx="5848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22804" y="5666232"/>
            <a:ext cx="7094220" cy="696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756528" y="5840577"/>
            <a:ext cx="826769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67000" y="3302368"/>
            <a:ext cx="5123815" cy="2384425"/>
          </a:xfrm>
          <a:custGeom>
            <a:avLst/>
            <a:gdLst/>
            <a:ahLst/>
            <a:cxnLst/>
            <a:rect l="l" t="t" r="r" b="b"/>
            <a:pathLst>
              <a:path w="5123815" h="2384425">
                <a:moveTo>
                  <a:pt x="0" y="2384298"/>
                </a:moveTo>
                <a:lnTo>
                  <a:pt x="5123815" y="2384298"/>
                </a:lnTo>
                <a:lnTo>
                  <a:pt x="5123815" y="0"/>
                </a:lnTo>
                <a:lnTo>
                  <a:pt x="0" y="0"/>
                </a:lnTo>
                <a:lnTo>
                  <a:pt x="0" y="2384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22804" y="3281171"/>
            <a:ext cx="5212080" cy="24719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813172" y="4343400"/>
            <a:ext cx="832485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&lt;ar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icl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7159" y="3281171"/>
            <a:ext cx="1959863" cy="2471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367776" y="4343400"/>
            <a:ext cx="739140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&lt;aside&gt;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3576954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888888"/>
                </a:solidFill>
                <a:latin typeface="Segoe UI"/>
                <a:cs typeface="Segoe UI"/>
              </a:rPr>
              <a:t>WEB1013 </a:t>
            </a:r>
            <a:r>
              <a:rPr dirty="0" sz="2000">
                <a:solidFill>
                  <a:srgbClr val="888888"/>
                </a:solidFill>
                <a:latin typeface="Segoe UI"/>
                <a:cs typeface="Segoe UI"/>
              </a:rPr>
              <a:t>– </a:t>
            </a:r>
            <a:r>
              <a:rPr dirty="0" sz="2000" spc="-4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dirty="0" sz="1600" spc="-4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dirty="0" sz="1600" spc="37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HIẾT 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KẾ</a:t>
            </a:r>
            <a:r>
              <a:rPr dirty="0" sz="1600" spc="21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25">
                <a:solidFill>
                  <a:srgbClr val="888888"/>
                </a:solidFill>
                <a:latin typeface="Segoe UI"/>
                <a:cs typeface="Segoe UI"/>
              </a:rPr>
              <a:t>LAYOUT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1" y="4126991"/>
            <a:ext cx="1086612" cy="1231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5008" y="4270247"/>
            <a:ext cx="1214628" cy="99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8219" y="4126991"/>
            <a:ext cx="885444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5191" y="4126991"/>
            <a:ext cx="1263396" cy="1231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57172" y="4270247"/>
            <a:ext cx="1728216" cy="996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23972" y="4126991"/>
            <a:ext cx="885444" cy="1231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48000" y="4270247"/>
            <a:ext cx="1182624" cy="996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69208" y="4126991"/>
            <a:ext cx="883919" cy="1231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91711" y="4270247"/>
            <a:ext cx="2296667" cy="996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26964" y="4126991"/>
            <a:ext cx="882396" cy="1231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2879" y="3909059"/>
            <a:ext cx="624840" cy="679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8912" y="3986784"/>
            <a:ext cx="576072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6176" y="3909059"/>
            <a:ext cx="490728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1519" y="3909059"/>
            <a:ext cx="659892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6027" y="3909059"/>
            <a:ext cx="507491" cy="679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4711" y="3986784"/>
            <a:ext cx="1025651" cy="551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81555" y="3909059"/>
            <a:ext cx="486156" cy="6797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98904" y="3986784"/>
            <a:ext cx="466344" cy="5516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96439" y="3909059"/>
            <a:ext cx="609600" cy="6797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00655" y="3909059"/>
            <a:ext cx="490728" cy="6797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53364" y="4001389"/>
            <a:ext cx="5432425" cy="967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85">
              <a:lnSpc>
                <a:spcPts val="2580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ÀI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dirty="0" sz="1900" spc="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980"/>
              </a:lnSpc>
            </a:pPr>
            <a:r>
              <a:rPr dirty="0" sz="4400" spc="-25" b="1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dirty="0" sz="3500" spc="-25" b="1">
                <a:solidFill>
                  <a:srgbClr val="FFFFFF"/>
                </a:solidFill>
                <a:latin typeface="Segoe UI"/>
                <a:cs typeface="Segoe UI"/>
              </a:rPr>
              <a:t>OX </a:t>
            </a:r>
            <a:r>
              <a:rPr dirty="0" sz="4400" spc="5" b="1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dirty="0" sz="3500" spc="5" b="1">
                <a:solidFill>
                  <a:srgbClr val="FFFFFF"/>
                </a:solidFill>
                <a:latin typeface="Segoe UI"/>
                <a:cs typeface="Segoe UI"/>
              </a:rPr>
              <a:t>ODEL </a:t>
            </a:r>
            <a:r>
              <a:rPr dirty="0" sz="3500" spc="-85" b="1">
                <a:solidFill>
                  <a:srgbClr val="FFFFFF"/>
                </a:solidFill>
                <a:latin typeface="Segoe UI"/>
                <a:cs typeface="Segoe UI"/>
              </a:rPr>
              <a:t>VÀ</a:t>
            </a:r>
            <a:r>
              <a:rPr dirty="0" sz="3500" spc="740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3500" spc="-40" b="1">
                <a:solidFill>
                  <a:srgbClr val="FFFFFF"/>
                </a:solidFill>
                <a:latin typeface="Segoe UI"/>
                <a:cs typeface="Segoe UI"/>
              </a:rPr>
              <a:t>LAYOUT</a:t>
            </a:r>
            <a:endParaRPr sz="3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547" y="1778507"/>
            <a:ext cx="157734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09472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0452" y="1778507"/>
            <a:ext cx="1121663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0700" y="1635251"/>
            <a:ext cx="883919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13204" y="1778507"/>
            <a:ext cx="2296668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48455" y="1635251"/>
            <a:ext cx="882396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875404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HIẾT KẾ</a:t>
            </a:r>
            <a:r>
              <a:rPr dirty="0" sz="3500" spc="425">
                <a:solidFill>
                  <a:srgbClr val="FFFFFF"/>
                </a:solidFill>
              </a:rPr>
              <a:t> </a:t>
            </a:r>
            <a:r>
              <a:rPr dirty="0" sz="3500" spc="-40">
                <a:solidFill>
                  <a:srgbClr val="FFFFFF"/>
                </a:solidFill>
              </a:rPr>
              <a:t>LAYOUT</a:t>
            </a:r>
            <a:endParaRPr sz="3500"/>
          </a:p>
        </p:txBody>
      </p:sp>
      <p:sp>
        <p:nvSpPr>
          <p:cNvPr id="11" name="object 11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3400" y="3047936"/>
            <a:ext cx="5257800" cy="33774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8637" y="3043173"/>
            <a:ext cx="5267325" cy="3387090"/>
          </a:xfrm>
          <a:custGeom>
            <a:avLst/>
            <a:gdLst/>
            <a:ahLst/>
            <a:cxnLst/>
            <a:rect l="l" t="t" r="r" b="b"/>
            <a:pathLst>
              <a:path w="5267325" h="3387090">
                <a:moveTo>
                  <a:pt x="0" y="3386963"/>
                </a:moveTo>
                <a:lnTo>
                  <a:pt x="5267325" y="3386963"/>
                </a:lnTo>
                <a:lnTo>
                  <a:pt x="5267325" y="0"/>
                </a:lnTo>
                <a:lnTo>
                  <a:pt x="0" y="0"/>
                </a:lnTo>
                <a:lnTo>
                  <a:pt x="0" y="3386963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2775076"/>
            <a:ext cx="6118859" cy="3930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0373" y="2770314"/>
            <a:ext cx="6128385" cy="3940175"/>
          </a:xfrm>
          <a:custGeom>
            <a:avLst/>
            <a:gdLst/>
            <a:ahLst/>
            <a:cxnLst/>
            <a:rect l="l" t="t" r="r" b="b"/>
            <a:pathLst>
              <a:path w="6128384" h="3940175">
                <a:moveTo>
                  <a:pt x="0" y="3940048"/>
                </a:moveTo>
                <a:lnTo>
                  <a:pt x="6128385" y="3940048"/>
                </a:lnTo>
                <a:lnTo>
                  <a:pt x="6128385" y="0"/>
                </a:lnTo>
                <a:lnTo>
                  <a:pt x="0" y="0"/>
                </a:lnTo>
                <a:lnTo>
                  <a:pt x="0" y="394004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52855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3295" y="213359"/>
            <a:ext cx="1504188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79803" y="109728"/>
            <a:ext cx="649223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1348" y="213359"/>
            <a:ext cx="833627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87295" y="109728"/>
            <a:ext cx="649224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48839" y="213359"/>
            <a:ext cx="77114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32304" y="109728"/>
            <a:ext cx="714756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0611" y="109728"/>
            <a:ext cx="649224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30"/>
              <a:t>L</a:t>
            </a:r>
            <a:r>
              <a:rPr dirty="0" spc="-30"/>
              <a:t>AYOUT </a:t>
            </a:r>
            <a:r>
              <a:rPr dirty="0"/>
              <a:t>LÀ</a:t>
            </a:r>
            <a:r>
              <a:rPr dirty="0" spc="315"/>
              <a:t> </a:t>
            </a:r>
            <a:r>
              <a:rPr dirty="0" spc="-5"/>
              <a:t>GÌ</a:t>
            </a:r>
            <a:r>
              <a:rPr dirty="0" sz="3200" spc="-5"/>
              <a:t>?</a:t>
            </a:r>
            <a:endParaRPr sz="3200"/>
          </a:p>
        </p:txBody>
      </p:sp>
      <p:sp>
        <p:nvSpPr>
          <p:cNvPr id="13" name="object 13"/>
          <p:cNvSpPr txBox="1"/>
          <p:nvPr/>
        </p:nvSpPr>
        <p:spPr>
          <a:xfrm>
            <a:off x="438099" y="940689"/>
            <a:ext cx="10835005" cy="1801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Layout có thể hiểu đơn giản là bố cục của trang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(cách sắp</a:t>
            </a:r>
            <a:r>
              <a:rPr dirty="0" sz="2800" spc="8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xếp,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trình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bày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nội dung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trang</a:t>
            </a:r>
            <a:r>
              <a:rPr dirty="0" sz="2800" spc="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web).</a:t>
            </a:r>
            <a:endParaRPr sz="2800">
              <a:latin typeface="Segoe UI"/>
              <a:cs typeface="Segoe UI"/>
            </a:endParaRPr>
          </a:p>
          <a:p>
            <a:pPr marL="321945" marR="26670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Template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bộ khung giao diện mẫu </a:t>
            </a:r>
            <a:r>
              <a:rPr dirty="0" sz="2800" spc="-145">
                <a:solidFill>
                  <a:srgbClr val="005242"/>
                </a:solidFill>
                <a:latin typeface="Segoe UI"/>
                <a:cs typeface="Segoe UI"/>
              </a:rPr>
              <a:t>đƣợc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dùng chung cho một số  trang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 trong</a:t>
            </a:r>
            <a:r>
              <a:rPr dirty="0" sz="2800" spc="-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website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319" y="4800574"/>
            <a:ext cx="2926080" cy="1873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1557" y="4795811"/>
            <a:ext cx="2935605" cy="1883410"/>
          </a:xfrm>
          <a:custGeom>
            <a:avLst/>
            <a:gdLst/>
            <a:ahLst/>
            <a:cxnLst/>
            <a:rect l="l" t="t" r="r" b="b"/>
            <a:pathLst>
              <a:path w="2935604" h="1883409">
                <a:moveTo>
                  <a:pt x="0" y="1883282"/>
                </a:moveTo>
                <a:lnTo>
                  <a:pt x="2935605" y="1883282"/>
                </a:lnTo>
                <a:lnTo>
                  <a:pt x="2935605" y="0"/>
                </a:lnTo>
                <a:lnTo>
                  <a:pt x="0" y="0"/>
                </a:lnTo>
                <a:lnTo>
                  <a:pt x="0" y="188328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92040" y="2438400"/>
            <a:ext cx="2926080" cy="1879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87214" y="2433573"/>
            <a:ext cx="2935605" cy="1889125"/>
          </a:xfrm>
          <a:custGeom>
            <a:avLst/>
            <a:gdLst/>
            <a:ahLst/>
            <a:cxnLst/>
            <a:rect l="l" t="t" r="r" b="b"/>
            <a:pathLst>
              <a:path w="2935604" h="1889125">
                <a:moveTo>
                  <a:pt x="0" y="1889125"/>
                </a:moveTo>
                <a:lnTo>
                  <a:pt x="2935605" y="1889125"/>
                </a:lnTo>
                <a:lnTo>
                  <a:pt x="2935605" y="0"/>
                </a:lnTo>
                <a:lnTo>
                  <a:pt x="0" y="0"/>
                </a:lnTo>
                <a:lnTo>
                  <a:pt x="0" y="18891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92040" y="4800587"/>
            <a:ext cx="2926080" cy="1879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87214" y="4795824"/>
            <a:ext cx="2935605" cy="1889125"/>
          </a:xfrm>
          <a:custGeom>
            <a:avLst/>
            <a:gdLst/>
            <a:ahLst/>
            <a:cxnLst/>
            <a:rect l="l" t="t" r="r" b="b"/>
            <a:pathLst>
              <a:path w="2935604" h="1889125">
                <a:moveTo>
                  <a:pt x="0" y="1889124"/>
                </a:moveTo>
                <a:lnTo>
                  <a:pt x="2935605" y="1889124"/>
                </a:lnTo>
                <a:lnTo>
                  <a:pt x="2935605" y="0"/>
                </a:lnTo>
                <a:lnTo>
                  <a:pt x="0" y="0"/>
                </a:lnTo>
                <a:lnTo>
                  <a:pt x="0" y="188912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32519" y="4800650"/>
            <a:ext cx="2926079" cy="18757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27693" y="4795888"/>
            <a:ext cx="2935605" cy="1885314"/>
          </a:xfrm>
          <a:custGeom>
            <a:avLst/>
            <a:gdLst/>
            <a:ahLst/>
            <a:cxnLst/>
            <a:rect l="l" t="t" r="r" b="b"/>
            <a:pathLst>
              <a:path w="2935604" h="1885315">
                <a:moveTo>
                  <a:pt x="0" y="1885314"/>
                </a:moveTo>
                <a:lnTo>
                  <a:pt x="2935604" y="1885314"/>
                </a:lnTo>
                <a:lnTo>
                  <a:pt x="2935604" y="0"/>
                </a:lnTo>
                <a:lnTo>
                  <a:pt x="0" y="0"/>
                </a:lnTo>
                <a:lnTo>
                  <a:pt x="0" y="188531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47670" y="4318000"/>
            <a:ext cx="3914140" cy="482600"/>
          </a:xfrm>
          <a:custGeom>
            <a:avLst/>
            <a:gdLst/>
            <a:ahLst/>
            <a:cxnLst/>
            <a:rect l="l" t="t" r="r" b="b"/>
            <a:pathLst>
              <a:path w="3914140" h="482600">
                <a:moveTo>
                  <a:pt x="7112" y="386588"/>
                </a:moveTo>
                <a:lnTo>
                  <a:pt x="1016" y="390144"/>
                </a:lnTo>
                <a:lnTo>
                  <a:pt x="0" y="393954"/>
                </a:lnTo>
                <a:lnTo>
                  <a:pt x="51689" y="482600"/>
                </a:lnTo>
                <a:lnTo>
                  <a:pt x="59020" y="470026"/>
                </a:lnTo>
                <a:lnTo>
                  <a:pt x="45339" y="470026"/>
                </a:lnTo>
                <a:lnTo>
                  <a:pt x="45339" y="446604"/>
                </a:lnTo>
                <a:lnTo>
                  <a:pt x="10922" y="387604"/>
                </a:lnTo>
                <a:lnTo>
                  <a:pt x="7112" y="386588"/>
                </a:lnTo>
                <a:close/>
              </a:path>
              <a:path w="3914140" h="482600">
                <a:moveTo>
                  <a:pt x="45339" y="446604"/>
                </a:moveTo>
                <a:lnTo>
                  <a:pt x="45339" y="470026"/>
                </a:lnTo>
                <a:lnTo>
                  <a:pt x="58039" y="470026"/>
                </a:lnTo>
                <a:lnTo>
                  <a:pt x="58039" y="466851"/>
                </a:lnTo>
                <a:lnTo>
                  <a:pt x="46228" y="466851"/>
                </a:lnTo>
                <a:lnTo>
                  <a:pt x="51688" y="457490"/>
                </a:lnTo>
                <a:lnTo>
                  <a:pt x="45339" y="446604"/>
                </a:lnTo>
                <a:close/>
              </a:path>
              <a:path w="3914140" h="482600">
                <a:moveTo>
                  <a:pt x="96266" y="386588"/>
                </a:moveTo>
                <a:lnTo>
                  <a:pt x="92456" y="387604"/>
                </a:lnTo>
                <a:lnTo>
                  <a:pt x="58039" y="446604"/>
                </a:lnTo>
                <a:lnTo>
                  <a:pt x="58039" y="470026"/>
                </a:lnTo>
                <a:lnTo>
                  <a:pt x="59020" y="470026"/>
                </a:lnTo>
                <a:lnTo>
                  <a:pt x="103378" y="393954"/>
                </a:lnTo>
                <a:lnTo>
                  <a:pt x="102362" y="390144"/>
                </a:lnTo>
                <a:lnTo>
                  <a:pt x="96266" y="386588"/>
                </a:lnTo>
                <a:close/>
              </a:path>
              <a:path w="3914140" h="482600">
                <a:moveTo>
                  <a:pt x="51689" y="457490"/>
                </a:moveTo>
                <a:lnTo>
                  <a:pt x="46228" y="466851"/>
                </a:lnTo>
                <a:lnTo>
                  <a:pt x="57150" y="466851"/>
                </a:lnTo>
                <a:lnTo>
                  <a:pt x="51689" y="457490"/>
                </a:lnTo>
                <a:close/>
              </a:path>
              <a:path w="3914140" h="482600">
                <a:moveTo>
                  <a:pt x="58039" y="446604"/>
                </a:moveTo>
                <a:lnTo>
                  <a:pt x="51689" y="457490"/>
                </a:lnTo>
                <a:lnTo>
                  <a:pt x="57150" y="466851"/>
                </a:lnTo>
                <a:lnTo>
                  <a:pt x="58039" y="466851"/>
                </a:lnTo>
                <a:lnTo>
                  <a:pt x="58039" y="446604"/>
                </a:lnTo>
                <a:close/>
              </a:path>
              <a:path w="3914140" h="482600">
                <a:moveTo>
                  <a:pt x="3901058" y="234950"/>
                </a:moveTo>
                <a:lnTo>
                  <a:pt x="48133" y="234950"/>
                </a:lnTo>
                <a:lnTo>
                  <a:pt x="45339" y="237744"/>
                </a:lnTo>
                <a:lnTo>
                  <a:pt x="45339" y="446604"/>
                </a:lnTo>
                <a:lnTo>
                  <a:pt x="51689" y="457490"/>
                </a:lnTo>
                <a:lnTo>
                  <a:pt x="58039" y="446604"/>
                </a:lnTo>
                <a:lnTo>
                  <a:pt x="58039" y="247650"/>
                </a:lnTo>
                <a:lnTo>
                  <a:pt x="51689" y="247650"/>
                </a:lnTo>
                <a:lnTo>
                  <a:pt x="58039" y="241300"/>
                </a:lnTo>
                <a:lnTo>
                  <a:pt x="3901058" y="241300"/>
                </a:lnTo>
                <a:lnTo>
                  <a:pt x="3901058" y="234950"/>
                </a:lnTo>
                <a:close/>
              </a:path>
              <a:path w="3914140" h="482600">
                <a:moveTo>
                  <a:pt x="58039" y="241300"/>
                </a:moveTo>
                <a:lnTo>
                  <a:pt x="51689" y="247650"/>
                </a:lnTo>
                <a:lnTo>
                  <a:pt x="58039" y="247650"/>
                </a:lnTo>
                <a:lnTo>
                  <a:pt x="58039" y="241300"/>
                </a:lnTo>
                <a:close/>
              </a:path>
              <a:path w="3914140" h="482600">
                <a:moveTo>
                  <a:pt x="3913758" y="234950"/>
                </a:moveTo>
                <a:lnTo>
                  <a:pt x="3907408" y="234950"/>
                </a:lnTo>
                <a:lnTo>
                  <a:pt x="3901058" y="241300"/>
                </a:lnTo>
                <a:lnTo>
                  <a:pt x="58039" y="241300"/>
                </a:lnTo>
                <a:lnTo>
                  <a:pt x="58039" y="247650"/>
                </a:lnTo>
                <a:lnTo>
                  <a:pt x="3910965" y="247650"/>
                </a:lnTo>
                <a:lnTo>
                  <a:pt x="3913758" y="244856"/>
                </a:lnTo>
                <a:lnTo>
                  <a:pt x="3913758" y="234950"/>
                </a:lnTo>
                <a:close/>
              </a:path>
              <a:path w="3914140" h="482600">
                <a:moveTo>
                  <a:pt x="3913758" y="0"/>
                </a:moveTo>
                <a:lnTo>
                  <a:pt x="3901058" y="0"/>
                </a:lnTo>
                <a:lnTo>
                  <a:pt x="3901058" y="241300"/>
                </a:lnTo>
                <a:lnTo>
                  <a:pt x="3907408" y="234950"/>
                </a:lnTo>
                <a:lnTo>
                  <a:pt x="3913758" y="234950"/>
                </a:lnTo>
                <a:lnTo>
                  <a:pt x="3913758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03390" y="4318000"/>
            <a:ext cx="103505" cy="482600"/>
          </a:xfrm>
          <a:custGeom>
            <a:avLst/>
            <a:gdLst/>
            <a:ahLst/>
            <a:cxnLst/>
            <a:rect l="l" t="t" r="r" b="b"/>
            <a:pathLst>
              <a:path w="103504" h="482600">
                <a:moveTo>
                  <a:pt x="7112" y="386588"/>
                </a:moveTo>
                <a:lnTo>
                  <a:pt x="1016" y="390144"/>
                </a:lnTo>
                <a:lnTo>
                  <a:pt x="0" y="393954"/>
                </a:lnTo>
                <a:lnTo>
                  <a:pt x="51688" y="482600"/>
                </a:lnTo>
                <a:lnTo>
                  <a:pt x="59020" y="470026"/>
                </a:lnTo>
                <a:lnTo>
                  <a:pt x="45338" y="470026"/>
                </a:lnTo>
                <a:lnTo>
                  <a:pt x="45338" y="446604"/>
                </a:lnTo>
                <a:lnTo>
                  <a:pt x="10922" y="387604"/>
                </a:lnTo>
                <a:lnTo>
                  <a:pt x="7112" y="386588"/>
                </a:lnTo>
                <a:close/>
              </a:path>
              <a:path w="103504" h="482600">
                <a:moveTo>
                  <a:pt x="45339" y="446604"/>
                </a:moveTo>
                <a:lnTo>
                  <a:pt x="45338" y="470026"/>
                </a:lnTo>
                <a:lnTo>
                  <a:pt x="58038" y="470026"/>
                </a:lnTo>
                <a:lnTo>
                  <a:pt x="58038" y="466851"/>
                </a:lnTo>
                <a:lnTo>
                  <a:pt x="46228" y="466851"/>
                </a:lnTo>
                <a:lnTo>
                  <a:pt x="51688" y="457490"/>
                </a:lnTo>
                <a:lnTo>
                  <a:pt x="45339" y="446604"/>
                </a:lnTo>
                <a:close/>
              </a:path>
              <a:path w="103504" h="482600">
                <a:moveTo>
                  <a:pt x="96266" y="386588"/>
                </a:moveTo>
                <a:lnTo>
                  <a:pt x="92456" y="387604"/>
                </a:lnTo>
                <a:lnTo>
                  <a:pt x="58038" y="446604"/>
                </a:lnTo>
                <a:lnTo>
                  <a:pt x="58038" y="470026"/>
                </a:lnTo>
                <a:lnTo>
                  <a:pt x="59020" y="470026"/>
                </a:lnTo>
                <a:lnTo>
                  <a:pt x="103378" y="393954"/>
                </a:lnTo>
                <a:lnTo>
                  <a:pt x="102362" y="390144"/>
                </a:lnTo>
                <a:lnTo>
                  <a:pt x="96266" y="386588"/>
                </a:lnTo>
                <a:close/>
              </a:path>
              <a:path w="103504" h="482600">
                <a:moveTo>
                  <a:pt x="51688" y="457490"/>
                </a:moveTo>
                <a:lnTo>
                  <a:pt x="46228" y="466851"/>
                </a:lnTo>
                <a:lnTo>
                  <a:pt x="57150" y="466851"/>
                </a:lnTo>
                <a:lnTo>
                  <a:pt x="51688" y="457490"/>
                </a:lnTo>
                <a:close/>
              </a:path>
              <a:path w="103504" h="482600">
                <a:moveTo>
                  <a:pt x="58038" y="446604"/>
                </a:moveTo>
                <a:lnTo>
                  <a:pt x="51688" y="457490"/>
                </a:lnTo>
                <a:lnTo>
                  <a:pt x="57150" y="466851"/>
                </a:lnTo>
                <a:lnTo>
                  <a:pt x="58038" y="466851"/>
                </a:lnTo>
                <a:lnTo>
                  <a:pt x="58038" y="446604"/>
                </a:lnTo>
                <a:close/>
              </a:path>
              <a:path w="103504" h="482600">
                <a:moveTo>
                  <a:pt x="58038" y="0"/>
                </a:moveTo>
                <a:lnTo>
                  <a:pt x="45338" y="0"/>
                </a:lnTo>
                <a:lnTo>
                  <a:pt x="45339" y="446604"/>
                </a:lnTo>
                <a:lnTo>
                  <a:pt x="51688" y="457490"/>
                </a:lnTo>
                <a:lnTo>
                  <a:pt x="58038" y="446604"/>
                </a:lnTo>
                <a:lnTo>
                  <a:pt x="58038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48729" y="4318000"/>
            <a:ext cx="3898900" cy="482600"/>
          </a:xfrm>
          <a:custGeom>
            <a:avLst/>
            <a:gdLst/>
            <a:ahLst/>
            <a:cxnLst/>
            <a:rect l="l" t="t" r="r" b="b"/>
            <a:pathLst>
              <a:path w="3898900" h="482600">
                <a:moveTo>
                  <a:pt x="3802253" y="386588"/>
                </a:moveTo>
                <a:lnTo>
                  <a:pt x="3796156" y="390144"/>
                </a:lnTo>
                <a:lnTo>
                  <a:pt x="3795141" y="393954"/>
                </a:lnTo>
                <a:lnTo>
                  <a:pt x="3846829" y="482600"/>
                </a:lnTo>
                <a:lnTo>
                  <a:pt x="3854161" y="470026"/>
                </a:lnTo>
                <a:lnTo>
                  <a:pt x="3840479" y="470026"/>
                </a:lnTo>
                <a:lnTo>
                  <a:pt x="3840479" y="446604"/>
                </a:lnTo>
                <a:lnTo>
                  <a:pt x="3806063" y="387604"/>
                </a:lnTo>
                <a:lnTo>
                  <a:pt x="3802253" y="386588"/>
                </a:lnTo>
                <a:close/>
              </a:path>
              <a:path w="3898900" h="482600">
                <a:moveTo>
                  <a:pt x="3840479" y="446604"/>
                </a:moveTo>
                <a:lnTo>
                  <a:pt x="3840479" y="470026"/>
                </a:lnTo>
                <a:lnTo>
                  <a:pt x="3853179" y="470026"/>
                </a:lnTo>
                <a:lnTo>
                  <a:pt x="3853179" y="466851"/>
                </a:lnTo>
                <a:lnTo>
                  <a:pt x="3841369" y="466851"/>
                </a:lnTo>
                <a:lnTo>
                  <a:pt x="3846829" y="457490"/>
                </a:lnTo>
                <a:lnTo>
                  <a:pt x="3840479" y="446604"/>
                </a:lnTo>
                <a:close/>
              </a:path>
              <a:path w="3898900" h="482600">
                <a:moveTo>
                  <a:pt x="3891406" y="386588"/>
                </a:moveTo>
                <a:lnTo>
                  <a:pt x="3887597" y="387604"/>
                </a:lnTo>
                <a:lnTo>
                  <a:pt x="3853179" y="446604"/>
                </a:lnTo>
                <a:lnTo>
                  <a:pt x="3853179" y="470026"/>
                </a:lnTo>
                <a:lnTo>
                  <a:pt x="3854161" y="470026"/>
                </a:lnTo>
                <a:lnTo>
                  <a:pt x="3898519" y="393954"/>
                </a:lnTo>
                <a:lnTo>
                  <a:pt x="3897503" y="390144"/>
                </a:lnTo>
                <a:lnTo>
                  <a:pt x="3891406" y="386588"/>
                </a:lnTo>
                <a:close/>
              </a:path>
              <a:path w="3898900" h="482600">
                <a:moveTo>
                  <a:pt x="3846830" y="457490"/>
                </a:moveTo>
                <a:lnTo>
                  <a:pt x="3841369" y="466851"/>
                </a:lnTo>
                <a:lnTo>
                  <a:pt x="3852291" y="466851"/>
                </a:lnTo>
                <a:lnTo>
                  <a:pt x="3846830" y="457490"/>
                </a:lnTo>
                <a:close/>
              </a:path>
              <a:path w="3898900" h="482600">
                <a:moveTo>
                  <a:pt x="3853179" y="446604"/>
                </a:moveTo>
                <a:lnTo>
                  <a:pt x="3846830" y="457490"/>
                </a:lnTo>
                <a:lnTo>
                  <a:pt x="3852291" y="466851"/>
                </a:lnTo>
                <a:lnTo>
                  <a:pt x="3853179" y="466851"/>
                </a:lnTo>
                <a:lnTo>
                  <a:pt x="3853179" y="446604"/>
                </a:lnTo>
                <a:close/>
              </a:path>
              <a:path w="3898900" h="482600">
                <a:moveTo>
                  <a:pt x="3840479" y="241300"/>
                </a:moveTo>
                <a:lnTo>
                  <a:pt x="3840479" y="446604"/>
                </a:lnTo>
                <a:lnTo>
                  <a:pt x="3846830" y="457490"/>
                </a:lnTo>
                <a:lnTo>
                  <a:pt x="3853179" y="446604"/>
                </a:lnTo>
                <a:lnTo>
                  <a:pt x="3853179" y="247650"/>
                </a:lnTo>
                <a:lnTo>
                  <a:pt x="3846829" y="247650"/>
                </a:lnTo>
                <a:lnTo>
                  <a:pt x="3840479" y="241300"/>
                </a:lnTo>
                <a:close/>
              </a:path>
              <a:path w="3898900" h="482600">
                <a:moveTo>
                  <a:pt x="12700" y="0"/>
                </a:moveTo>
                <a:lnTo>
                  <a:pt x="0" y="0"/>
                </a:lnTo>
                <a:lnTo>
                  <a:pt x="0" y="244856"/>
                </a:lnTo>
                <a:lnTo>
                  <a:pt x="2794" y="247650"/>
                </a:lnTo>
                <a:lnTo>
                  <a:pt x="3840479" y="247650"/>
                </a:lnTo>
                <a:lnTo>
                  <a:pt x="3840479" y="241300"/>
                </a:lnTo>
                <a:lnTo>
                  <a:pt x="12700" y="241300"/>
                </a:lnTo>
                <a:lnTo>
                  <a:pt x="6350" y="234950"/>
                </a:lnTo>
                <a:lnTo>
                  <a:pt x="12700" y="234950"/>
                </a:lnTo>
                <a:lnTo>
                  <a:pt x="12700" y="0"/>
                </a:lnTo>
                <a:close/>
              </a:path>
              <a:path w="3898900" h="482600">
                <a:moveTo>
                  <a:pt x="3850386" y="234950"/>
                </a:moveTo>
                <a:lnTo>
                  <a:pt x="12700" y="234950"/>
                </a:lnTo>
                <a:lnTo>
                  <a:pt x="12700" y="241300"/>
                </a:lnTo>
                <a:lnTo>
                  <a:pt x="3840479" y="241300"/>
                </a:lnTo>
                <a:lnTo>
                  <a:pt x="3846829" y="247650"/>
                </a:lnTo>
                <a:lnTo>
                  <a:pt x="3853179" y="247650"/>
                </a:lnTo>
                <a:lnTo>
                  <a:pt x="3853179" y="237744"/>
                </a:lnTo>
                <a:lnTo>
                  <a:pt x="3850386" y="234950"/>
                </a:lnTo>
                <a:close/>
              </a:path>
              <a:path w="3898900" h="482600">
                <a:moveTo>
                  <a:pt x="12700" y="234950"/>
                </a:moveTo>
                <a:lnTo>
                  <a:pt x="6350" y="234950"/>
                </a:lnTo>
                <a:lnTo>
                  <a:pt x="12700" y="241300"/>
                </a:lnTo>
                <a:lnTo>
                  <a:pt x="12700" y="23495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0600" y="1219212"/>
            <a:ext cx="7005955" cy="4514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95773" y="1214450"/>
            <a:ext cx="7015480" cy="4524375"/>
          </a:xfrm>
          <a:custGeom>
            <a:avLst/>
            <a:gdLst/>
            <a:ahLst/>
            <a:cxnLst/>
            <a:rect l="l" t="t" r="r" b="b"/>
            <a:pathLst>
              <a:path w="7015480" h="4524375">
                <a:moveTo>
                  <a:pt x="0" y="4523867"/>
                </a:moveTo>
                <a:lnTo>
                  <a:pt x="7015480" y="4523867"/>
                </a:lnTo>
                <a:lnTo>
                  <a:pt x="7015480" y="0"/>
                </a:lnTo>
                <a:lnTo>
                  <a:pt x="0" y="0"/>
                </a:lnTo>
                <a:lnTo>
                  <a:pt x="0" y="452386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0511" y="213359"/>
            <a:ext cx="167792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0755" y="109728"/>
            <a:ext cx="649223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</a:t>
            </a:r>
            <a:r>
              <a:rPr dirty="0" spc="340"/>
              <a:t> </a:t>
            </a:r>
            <a:r>
              <a:rPr dirty="0" spc="-35"/>
              <a:t>LAYOUT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4250055" cy="128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thẻ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HTML5  </a:t>
            </a:r>
            <a:r>
              <a:rPr dirty="0" sz="2800" spc="-100">
                <a:solidFill>
                  <a:srgbClr val="005242"/>
                </a:solidFill>
                <a:latin typeface="Segoe UI"/>
                <a:cs typeface="Segoe UI"/>
              </a:rPr>
              <a:t>thƣờng </a:t>
            </a:r>
            <a:r>
              <a:rPr dirty="0" sz="2800" spc="-145">
                <a:solidFill>
                  <a:srgbClr val="005242"/>
                </a:solidFill>
                <a:latin typeface="Segoe UI"/>
                <a:cs typeface="Segoe UI"/>
              </a:rPr>
              <a:t>đƣợc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để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thiết kế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layout</a:t>
            </a:r>
            <a:r>
              <a:rPr dirty="0" sz="2800" spc="-5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471" y="2296414"/>
            <a:ext cx="3706495" cy="2570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&lt;header&gt;: </a:t>
            </a:r>
            <a:r>
              <a:rPr dirty="0" sz="2400">
                <a:latin typeface="Segoe UI"/>
                <a:cs typeface="Segoe UI"/>
              </a:rPr>
              <a:t>phần</a:t>
            </a:r>
            <a:r>
              <a:rPr dirty="0" sz="2400" spc="-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đầu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&lt;nav&gt;: </a:t>
            </a:r>
            <a:r>
              <a:rPr dirty="0" sz="2400">
                <a:latin typeface="Segoe UI"/>
                <a:cs typeface="Segoe UI"/>
              </a:rPr>
              <a:t>phần</a:t>
            </a:r>
            <a:r>
              <a:rPr dirty="0" sz="2400" spc="-5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menu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5">
                <a:latin typeface="Segoe UI"/>
                <a:cs typeface="Segoe UI"/>
              </a:rPr>
              <a:t>&lt;article&gt;: </a:t>
            </a:r>
            <a:r>
              <a:rPr dirty="0" sz="2400">
                <a:latin typeface="Segoe UI"/>
                <a:cs typeface="Segoe UI"/>
              </a:rPr>
              <a:t>phần </a:t>
            </a:r>
            <a:r>
              <a:rPr dirty="0" sz="2400" spc="-5">
                <a:latin typeface="Segoe UI"/>
                <a:cs typeface="Segoe UI"/>
              </a:rPr>
              <a:t>nội</a:t>
            </a:r>
            <a:r>
              <a:rPr dirty="0" sz="2400" spc="-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dung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&lt;aside&gt;: cạnh</a:t>
            </a:r>
            <a:r>
              <a:rPr dirty="0" sz="2400" spc="-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bên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&lt;footer&gt;: </a:t>
            </a:r>
            <a:r>
              <a:rPr dirty="0" sz="2400">
                <a:latin typeface="Segoe UI"/>
                <a:cs typeface="Segoe UI"/>
              </a:rPr>
              <a:t>phần</a:t>
            </a:r>
            <a:r>
              <a:rPr dirty="0" sz="2400" spc="-5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chân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&lt;section&gt;: một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phần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56403" y="1197863"/>
            <a:ext cx="7094220" cy="18592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847838" y="1952878"/>
            <a:ext cx="91249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&lt;hea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56403" y="2932176"/>
            <a:ext cx="7094220" cy="5684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012430" y="3009010"/>
            <a:ext cx="5848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56403" y="5713476"/>
            <a:ext cx="7094220" cy="696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890509" y="5887516"/>
            <a:ext cx="826769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00600" y="3349256"/>
            <a:ext cx="5123815" cy="2384425"/>
          </a:xfrm>
          <a:custGeom>
            <a:avLst/>
            <a:gdLst/>
            <a:ahLst/>
            <a:cxnLst/>
            <a:rect l="l" t="t" r="r" b="b"/>
            <a:pathLst>
              <a:path w="5123815" h="2384425">
                <a:moveTo>
                  <a:pt x="0" y="2384298"/>
                </a:moveTo>
                <a:lnTo>
                  <a:pt x="5123815" y="2384298"/>
                </a:lnTo>
                <a:lnTo>
                  <a:pt x="5123815" y="0"/>
                </a:lnTo>
                <a:lnTo>
                  <a:pt x="0" y="0"/>
                </a:lnTo>
                <a:lnTo>
                  <a:pt x="0" y="2384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56403" y="3328415"/>
            <a:ext cx="5212080" cy="24719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47154" y="4390008"/>
            <a:ext cx="83248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&lt;ar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90759" y="3328415"/>
            <a:ext cx="1959863" cy="24719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501630" y="4390008"/>
            <a:ext cx="73914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side&gt;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137160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8552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1619" y="213359"/>
            <a:ext cx="123596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79904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95727" y="109728"/>
            <a:ext cx="1359408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7455" y="213359"/>
            <a:ext cx="1399031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78808" y="109728"/>
            <a:ext cx="653796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44923" y="213359"/>
            <a:ext cx="1571244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28488" y="109728"/>
            <a:ext cx="650748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91555" y="213359"/>
            <a:ext cx="1342644" cy="731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46520" y="109728"/>
            <a:ext cx="652272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11111" y="213359"/>
            <a:ext cx="821436" cy="7315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4868" y="109728"/>
            <a:ext cx="650748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7935" y="213359"/>
            <a:ext cx="1677924" cy="7315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98180" y="109728"/>
            <a:ext cx="649224" cy="9022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T</a:t>
            </a:r>
            <a:r>
              <a:rPr dirty="0"/>
              <a:t>HUỘC TÍNH </a:t>
            </a:r>
            <a:r>
              <a:rPr dirty="0" sz="3200"/>
              <a:t>CSS </a:t>
            </a:r>
            <a:r>
              <a:rPr dirty="0"/>
              <a:t>DÙNG </a:t>
            </a:r>
            <a:r>
              <a:rPr dirty="0" spc="-5"/>
              <a:t>TRONG </a:t>
            </a:r>
            <a:r>
              <a:rPr dirty="0"/>
              <a:t>THIẾT KẾ </a:t>
            </a:r>
            <a:r>
              <a:rPr dirty="0" spc="470"/>
              <a:t> </a:t>
            </a:r>
            <a:r>
              <a:rPr dirty="0" spc="-35"/>
              <a:t>LAYOUT</a:t>
            </a:r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438099" y="940689"/>
            <a:ext cx="10649585" cy="4350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Các thẻ HTML5 chỉ nói lên ý nghĩa của các vùng, thực chất nó</a:t>
            </a:r>
            <a:r>
              <a:rPr dirty="0" sz="2800" spc="3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90">
                <a:solidFill>
                  <a:srgbClr val="005242"/>
                </a:solidFill>
                <a:latin typeface="Segoe UI"/>
                <a:cs typeface="Segoe UI"/>
              </a:rPr>
              <a:t>nhƣ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&lt;div&gt;.</a:t>
            </a:r>
            <a:endParaRPr sz="2800">
              <a:latin typeface="Segoe UI"/>
              <a:cs typeface="Segoe UI"/>
            </a:endParaRPr>
          </a:p>
          <a:p>
            <a:pPr marL="321945" marR="236220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Để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bố trí chúng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cùng một hàng phải sử dụng thuộc tính css  chuyên dụng cho thiết kế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layout là </a:t>
            </a:r>
            <a:r>
              <a:rPr dirty="0" sz="2800" spc="-15" b="1">
                <a:solidFill>
                  <a:srgbClr val="005242"/>
                </a:solidFill>
                <a:latin typeface="Segoe UI"/>
                <a:cs typeface="Segoe UI"/>
              </a:rPr>
              <a:t>float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</a:t>
            </a:r>
            <a:r>
              <a:rPr dirty="0" sz="2800" spc="8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 b="1">
                <a:solidFill>
                  <a:srgbClr val="005242"/>
                </a:solidFill>
                <a:latin typeface="Segoe UI"/>
                <a:cs typeface="Segoe UI"/>
              </a:rPr>
              <a:t>clear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float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 spc="5" b="1">
                <a:solidFill>
                  <a:srgbClr val="B12C2B"/>
                </a:solidFill>
                <a:latin typeface="Segoe UI"/>
                <a:cs typeface="Segoe UI"/>
              </a:rPr>
              <a:t>&lt;left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hoặc</a:t>
            </a:r>
            <a:r>
              <a:rPr dirty="0" sz="2400" spc="-35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right&gt;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Thả </a:t>
            </a:r>
            <a:r>
              <a:rPr dirty="0" sz="2000">
                <a:latin typeface="Segoe UI"/>
                <a:cs typeface="Segoe UI"/>
              </a:rPr>
              <a:t>nổi hộp </a:t>
            </a:r>
            <a:r>
              <a:rPr dirty="0" sz="2000" spc="-5">
                <a:latin typeface="Segoe UI"/>
                <a:cs typeface="Segoe UI"/>
              </a:rPr>
              <a:t>bên </a:t>
            </a:r>
            <a:r>
              <a:rPr dirty="0" sz="2000">
                <a:latin typeface="Segoe UI"/>
                <a:cs typeface="Segoe UI"/>
              </a:rPr>
              <a:t>trái (left) hoặc </a:t>
            </a:r>
            <a:r>
              <a:rPr dirty="0" sz="2000" spc="-5">
                <a:latin typeface="Segoe UI"/>
                <a:cs typeface="Segoe UI"/>
              </a:rPr>
              <a:t>bên </a:t>
            </a:r>
            <a:r>
              <a:rPr dirty="0" sz="2000">
                <a:latin typeface="Segoe UI"/>
                <a:cs typeface="Segoe UI"/>
              </a:rPr>
              <a:t>phải</a:t>
            </a:r>
            <a:r>
              <a:rPr dirty="0" sz="2000" spc="40">
                <a:latin typeface="Segoe UI"/>
                <a:cs typeface="Segoe UI"/>
              </a:rPr>
              <a:t> </a:t>
            </a:r>
            <a:r>
              <a:rPr dirty="0" sz="2000" spc="-5">
                <a:latin typeface="Segoe UI"/>
                <a:cs typeface="Segoe UI"/>
              </a:rPr>
              <a:t>(right)</a:t>
            </a:r>
            <a:endParaRPr sz="20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clear</a:t>
            </a:r>
            <a:r>
              <a:rPr dirty="0" sz="2400">
                <a:latin typeface="Segoe UI"/>
                <a:cs typeface="Segoe UI"/>
              </a:rPr>
              <a:t>: </a:t>
            </a:r>
            <a:r>
              <a:rPr dirty="0" sz="2400" spc="5" b="1">
                <a:solidFill>
                  <a:srgbClr val="B12C2B"/>
                </a:solidFill>
                <a:latin typeface="Segoe UI"/>
                <a:cs typeface="Segoe UI"/>
              </a:rPr>
              <a:t>&lt;left, </a:t>
            </a:r>
            <a:r>
              <a:rPr dirty="0" sz="2400" b="1">
                <a:solidFill>
                  <a:srgbClr val="B12C2B"/>
                </a:solidFill>
                <a:latin typeface="Segoe UI"/>
                <a:cs typeface="Segoe UI"/>
              </a:rPr>
              <a:t>right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hoặc</a:t>
            </a:r>
            <a:r>
              <a:rPr dirty="0" sz="2400" spc="-70" b="1">
                <a:solidFill>
                  <a:srgbClr val="B12C2B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both&gt;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000" spc="-5">
                <a:latin typeface="Segoe UI"/>
                <a:cs typeface="Segoe UI"/>
              </a:rPr>
              <a:t>Xóa </a:t>
            </a:r>
            <a:r>
              <a:rPr dirty="0" sz="2000">
                <a:latin typeface="Segoe UI"/>
                <a:cs typeface="Segoe UI"/>
              </a:rPr>
              <a:t>bỏ chế độ thả nổi </a:t>
            </a:r>
            <a:r>
              <a:rPr dirty="0" sz="2000" spc="-5">
                <a:latin typeface="Segoe UI"/>
                <a:cs typeface="Segoe UI"/>
              </a:rPr>
              <a:t>bên </a:t>
            </a:r>
            <a:r>
              <a:rPr dirty="0" sz="2000">
                <a:latin typeface="Segoe UI"/>
                <a:cs typeface="Segoe UI"/>
              </a:rPr>
              <a:t>trái (left), phải </a:t>
            </a:r>
            <a:r>
              <a:rPr dirty="0" sz="2000" spc="-5">
                <a:latin typeface="Segoe UI"/>
                <a:cs typeface="Segoe UI"/>
              </a:rPr>
              <a:t>(right) </a:t>
            </a:r>
            <a:r>
              <a:rPr dirty="0" sz="2000">
                <a:latin typeface="Segoe UI"/>
                <a:cs typeface="Segoe UI"/>
              </a:rPr>
              <a:t>hoặc </a:t>
            </a:r>
            <a:r>
              <a:rPr dirty="0" sz="2000" spc="-5">
                <a:latin typeface="Segoe UI"/>
                <a:cs typeface="Segoe UI"/>
              </a:rPr>
              <a:t>cả </a:t>
            </a:r>
            <a:r>
              <a:rPr dirty="0" sz="2000">
                <a:latin typeface="Segoe UI"/>
                <a:cs typeface="Segoe UI"/>
              </a:rPr>
              <a:t>2 </a:t>
            </a:r>
            <a:r>
              <a:rPr dirty="0" sz="2000" spc="-5">
                <a:latin typeface="Segoe UI"/>
                <a:cs typeface="Segoe UI"/>
              </a:rPr>
              <a:t>bên</a:t>
            </a:r>
            <a:r>
              <a:rPr dirty="0" sz="2000">
                <a:latin typeface="Segoe UI"/>
                <a:cs typeface="Segoe UI"/>
              </a:rPr>
              <a:t> (both)</a:t>
            </a:r>
            <a:endParaRPr sz="2000">
              <a:latin typeface="Segoe UI"/>
              <a:cs typeface="Segoe UI"/>
            </a:endParaRPr>
          </a:p>
          <a:p>
            <a:pPr marL="321945" marR="15875" indent="-309245">
              <a:lnSpc>
                <a:spcPct val="100000"/>
              </a:lnSpc>
              <a:spcBef>
                <a:spcPts val="65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Chú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ý: khi thả nổi một hộp thì các hộp tiếp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sau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sẽ tự động thả nổi  theo </a:t>
            </a:r>
            <a:r>
              <a:rPr dirty="0" sz="2800" spc="-120">
                <a:solidFill>
                  <a:srgbClr val="005242"/>
                </a:solidFill>
                <a:latin typeface="Segoe UI"/>
                <a:cs typeface="Segoe UI"/>
              </a:rPr>
              <a:t>hƣớng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của hộp </a:t>
            </a:r>
            <a:r>
              <a:rPr dirty="0" sz="2800" spc="-100">
                <a:solidFill>
                  <a:srgbClr val="005242"/>
                </a:solidFill>
                <a:latin typeface="Segoe UI"/>
                <a:cs typeface="Segoe UI"/>
              </a:rPr>
              <a:t>trƣớc.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Để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bỏ thả nổi, phải sử dụng</a:t>
            </a:r>
            <a:r>
              <a:rPr dirty="0" sz="2800" spc="3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40">
                <a:solidFill>
                  <a:srgbClr val="005242"/>
                </a:solidFill>
                <a:latin typeface="Segoe UI"/>
                <a:cs typeface="Segoe UI"/>
              </a:rPr>
              <a:t>clear.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9220" y="640847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79" y="0"/>
                </a:moveTo>
                <a:lnTo>
                  <a:pt x="59435" y="59423"/>
                </a:lnTo>
                <a:lnTo>
                  <a:pt x="0" y="297129"/>
                </a:lnTo>
                <a:lnTo>
                  <a:pt x="29717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914400"/>
            <a:ext cx="5105400" cy="5791200"/>
          </a:xfrm>
          <a:custGeom>
            <a:avLst/>
            <a:gdLst/>
            <a:ahLst/>
            <a:cxnLst/>
            <a:rect l="l" t="t" r="r" b="b"/>
            <a:pathLst>
              <a:path w="5105400" h="5791200">
                <a:moveTo>
                  <a:pt x="4808220" y="5791200"/>
                </a:moveTo>
                <a:lnTo>
                  <a:pt x="4867656" y="5553494"/>
                </a:lnTo>
                <a:lnTo>
                  <a:pt x="5105400" y="5494070"/>
                </a:lnTo>
                <a:lnTo>
                  <a:pt x="4808220" y="5791200"/>
                </a:lnTo>
                <a:lnTo>
                  <a:pt x="0" y="5791200"/>
                </a:lnTo>
                <a:lnTo>
                  <a:pt x="0" y="0"/>
                </a:lnTo>
                <a:lnTo>
                  <a:pt x="5105400" y="0"/>
                </a:lnTo>
                <a:lnTo>
                  <a:pt x="5105400" y="549407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631" y="213359"/>
            <a:ext cx="137160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8552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1619" y="213359"/>
            <a:ext cx="123596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9904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4495" y="213359"/>
            <a:ext cx="100431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1132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25723" y="213359"/>
            <a:ext cx="134264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80688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43755" y="213359"/>
            <a:ext cx="821436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77511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40579" y="213359"/>
            <a:ext cx="1677924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30823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T</a:t>
            </a:r>
            <a:r>
              <a:rPr dirty="0"/>
              <a:t>HUỘC TÍNH CSS THIẾT KẾ </a:t>
            </a:r>
            <a:r>
              <a:rPr dirty="0" spc="229"/>
              <a:t> </a:t>
            </a:r>
            <a:r>
              <a:rPr dirty="0" spc="-35"/>
              <a:t>LAYOUT</a:t>
            </a:r>
            <a:endParaRPr sz="3200"/>
          </a:p>
        </p:txBody>
      </p:sp>
      <p:sp>
        <p:nvSpPr>
          <p:cNvPr id="18" name="object 18"/>
          <p:cNvSpPr/>
          <p:nvPr/>
        </p:nvSpPr>
        <p:spPr>
          <a:xfrm>
            <a:off x="6524625" y="914400"/>
            <a:ext cx="5286375" cy="33242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3400" y="990549"/>
            <a:ext cx="3648075" cy="55916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19800" y="3414903"/>
            <a:ext cx="609600" cy="103505"/>
          </a:xfrm>
          <a:custGeom>
            <a:avLst/>
            <a:gdLst/>
            <a:ahLst/>
            <a:cxnLst/>
            <a:rect l="l" t="t" r="r" b="b"/>
            <a:pathLst>
              <a:path w="609600" h="103504">
                <a:moveTo>
                  <a:pt x="584490" y="51688"/>
                </a:moveTo>
                <a:lnTo>
                  <a:pt x="517651" y="90677"/>
                </a:lnTo>
                <a:lnTo>
                  <a:pt x="514603" y="92329"/>
                </a:lnTo>
                <a:lnTo>
                  <a:pt x="513588" y="96266"/>
                </a:lnTo>
                <a:lnTo>
                  <a:pt x="517144" y="102362"/>
                </a:lnTo>
                <a:lnTo>
                  <a:pt x="520953" y="103377"/>
                </a:lnTo>
                <a:lnTo>
                  <a:pt x="598709" y="58038"/>
                </a:lnTo>
                <a:lnTo>
                  <a:pt x="597026" y="58038"/>
                </a:lnTo>
                <a:lnTo>
                  <a:pt x="597026" y="57150"/>
                </a:lnTo>
                <a:lnTo>
                  <a:pt x="593851" y="57150"/>
                </a:lnTo>
                <a:lnTo>
                  <a:pt x="584490" y="51688"/>
                </a:lnTo>
                <a:close/>
              </a:path>
              <a:path w="609600" h="103504">
                <a:moveTo>
                  <a:pt x="573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73604" y="58038"/>
                </a:lnTo>
                <a:lnTo>
                  <a:pt x="584490" y="51688"/>
                </a:lnTo>
                <a:lnTo>
                  <a:pt x="573604" y="45338"/>
                </a:lnTo>
                <a:close/>
              </a:path>
              <a:path w="609600" h="103504">
                <a:moveTo>
                  <a:pt x="598709" y="45338"/>
                </a:moveTo>
                <a:lnTo>
                  <a:pt x="597026" y="45338"/>
                </a:lnTo>
                <a:lnTo>
                  <a:pt x="597026" y="58038"/>
                </a:lnTo>
                <a:lnTo>
                  <a:pt x="598709" y="58038"/>
                </a:lnTo>
                <a:lnTo>
                  <a:pt x="609600" y="51688"/>
                </a:lnTo>
                <a:lnTo>
                  <a:pt x="598709" y="45338"/>
                </a:lnTo>
                <a:close/>
              </a:path>
              <a:path w="609600" h="103504">
                <a:moveTo>
                  <a:pt x="593851" y="46227"/>
                </a:moveTo>
                <a:lnTo>
                  <a:pt x="584490" y="51688"/>
                </a:lnTo>
                <a:lnTo>
                  <a:pt x="593851" y="57150"/>
                </a:lnTo>
                <a:lnTo>
                  <a:pt x="593851" y="46227"/>
                </a:lnTo>
                <a:close/>
              </a:path>
              <a:path w="609600" h="103504">
                <a:moveTo>
                  <a:pt x="597026" y="46227"/>
                </a:moveTo>
                <a:lnTo>
                  <a:pt x="593851" y="46227"/>
                </a:lnTo>
                <a:lnTo>
                  <a:pt x="593851" y="57150"/>
                </a:lnTo>
                <a:lnTo>
                  <a:pt x="597026" y="57150"/>
                </a:lnTo>
                <a:lnTo>
                  <a:pt x="597026" y="46227"/>
                </a:lnTo>
                <a:close/>
              </a:path>
              <a:path w="609600" h="103504">
                <a:moveTo>
                  <a:pt x="520953" y="0"/>
                </a:moveTo>
                <a:lnTo>
                  <a:pt x="517144" y="1016"/>
                </a:lnTo>
                <a:lnTo>
                  <a:pt x="515366" y="4063"/>
                </a:lnTo>
                <a:lnTo>
                  <a:pt x="513588" y="6985"/>
                </a:lnTo>
                <a:lnTo>
                  <a:pt x="514603" y="10922"/>
                </a:lnTo>
                <a:lnTo>
                  <a:pt x="584490" y="51688"/>
                </a:lnTo>
                <a:lnTo>
                  <a:pt x="593851" y="46227"/>
                </a:lnTo>
                <a:lnTo>
                  <a:pt x="597026" y="46227"/>
                </a:lnTo>
                <a:lnTo>
                  <a:pt x="597026" y="45338"/>
                </a:lnTo>
                <a:lnTo>
                  <a:pt x="598709" y="45338"/>
                </a:lnTo>
                <a:lnTo>
                  <a:pt x="5209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81400" y="51816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59334" y="2004"/>
                </a:lnTo>
                <a:lnTo>
                  <a:pt x="107775" y="7461"/>
                </a:lnTo>
                <a:lnTo>
                  <a:pt x="140428" y="15537"/>
                </a:lnTo>
                <a:lnTo>
                  <a:pt x="152400" y="25400"/>
                </a:lnTo>
                <a:lnTo>
                  <a:pt x="152400" y="317500"/>
                </a:lnTo>
                <a:lnTo>
                  <a:pt x="164371" y="327362"/>
                </a:lnTo>
                <a:lnTo>
                  <a:pt x="197024" y="335438"/>
                </a:lnTo>
                <a:lnTo>
                  <a:pt x="245465" y="340895"/>
                </a:lnTo>
                <a:lnTo>
                  <a:pt x="304800" y="342900"/>
                </a:lnTo>
                <a:lnTo>
                  <a:pt x="245465" y="344904"/>
                </a:lnTo>
                <a:lnTo>
                  <a:pt x="197024" y="350361"/>
                </a:lnTo>
                <a:lnTo>
                  <a:pt x="164371" y="358437"/>
                </a:lnTo>
                <a:lnTo>
                  <a:pt x="152400" y="368300"/>
                </a:lnTo>
                <a:lnTo>
                  <a:pt x="152400" y="660400"/>
                </a:lnTo>
                <a:lnTo>
                  <a:pt x="140428" y="670289"/>
                </a:lnTo>
                <a:lnTo>
                  <a:pt x="107775" y="678362"/>
                </a:lnTo>
                <a:lnTo>
                  <a:pt x="59334" y="683804"/>
                </a:lnTo>
                <a:lnTo>
                  <a:pt x="0" y="6858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15000" y="2234310"/>
            <a:ext cx="914400" cy="103505"/>
          </a:xfrm>
          <a:custGeom>
            <a:avLst/>
            <a:gdLst/>
            <a:ahLst/>
            <a:cxnLst/>
            <a:rect l="l" t="t" r="r" b="b"/>
            <a:pathLst>
              <a:path w="914400" h="103505">
                <a:moveTo>
                  <a:pt x="889290" y="51688"/>
                </a:moveTo>
                <a:lnTo>
                  <a:pt x="819403" y="92455"/>
                </a:lnTo>
                <a:lnTo>
                  <a:pt x="818388" y="96265"/>
                </a:lnTo>
                <a:lnTo>
                  <a:pt x="821944" y="102362"/>
                </a:lnTo>
                <a:lnTo>
                  <a:pt x="825753" y="103377"/>
                </a:lnTo>
                <a:lnTo>
                  <a:pt x="903509" y="58038"/>
                </a:lnTo>
                <a:lnTo>
                  <a:pt x="901826" y="58038"/>
                </a:lnTo>
                <a:lnTo>
                  <a:pt x="901826" y="57150"/>
                </a:lnTo>
                <a:lnTo>
                  <a:pt x="898651" y="57150"/>
                </a:lnTo>
                <a:lnTo>
                  <a:pt x="889290" y="51688"/>
                </a:lnTo>
                <a:close/>
              </a:path>
              <a:path w="914400" h="103505">
                <a:moveTo>
                  <a:pt x="8784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878404" y="58038"/>
                </a:lnTo>
                <a:lnTo>
                  <a:pt x="889290" y="51688"/>
                </a:lnTo>
                <a:lnTo>
                  <a:pt x="878404" y="45338"/>
                </a:lnTo>
                <a:close/>
              </a:path>
              <a:path w="914400" h="103505">
                <a:moveTo>
                  <a:pt x="903509" y="45338"/>
                </a:moveTo>
                <a:lnTo>
                  <a:pt x="901826" y="45338"/>
                </a:lnTo>
                <a:lnTo>
                  <a:pt x="901826" y="58038"/>
                </a:lnTo>
                <a:lnTo>
                  <a:pt x="903509" y="58038"/>
                </a:lnTo>
                <a:lnTo>
                  <a:pt x="914400" y="51688"/>
                </a:lnTo>
                <a:lnTo>
                  <a:pt x="903509" y="45338"/>
                </a:lnTo>
                <a:close/>
              </a:path>
              <a:path w="914400" h="103505">
                <a:moveTo>
                  <a:pt x="898651" y="46227"/>
                </a:moveTo>
                <a:lnTo>
                  <a:pt x="889290" y="51688"/>
                </a:lnTo>
                <a:lnTo>
                  <a:pt x="898651" y="57150"/>
                </a:lnTo>
                <a:lnTo>
                  <a:pt x="898651" y="46227"/>
                </a:lnTo>
                <a:close/>
              </a:path>
              <a:path w="914400" h="103505">
                <a:moveTo>
                  <a:pt x="901826" y="46227"/>
                </a:moveTo>
                <a:lnTo>
                  <a:pt x="898651" y="46227"/>
                </a:lnTo>
                <a:lnTo>
                  <a:pt x="898651" y="57150"/>
                </a:lnTo>
                <a:lnTo>
                  <a:pt x="901826" y="57150"/>
                </a:lnTo>
                <a:lnTo>
                  <a:pt x="901826" y="46227"/>
                </a:lnTo>
                <a:close/>
              </a:path>
              <a:path w="914400" h="103505">
                <a:moveTo>
                  <a:pt x="825753" y="0"/>
                </a:moveTo>
                <a:lnTo>
                  <a:pt x="821944" y="1015"/>
                </a:lnTo>
                <a:lnTo>
                  <a:pt x="818388" y="7112"/>
                </a:lnTo>
                <a:lnTo>
                  <a:pt x="819403" y="10922"/>
                </a:lnTo>
                <a:lnTo>
                  <a:pt x="889290" y="51688"/>
                </a:lnTo>
                <a:lnTo>
                  <a:pt x="898651" y="46227"/>
                </a:lnTo>
                <a:lnTo>
                  <a:pt x="901826" y="46227"/>
                </a:lnTo>
                <a:lnTo>
                  <a:pt x="901826" y="45338"/>
                </a:lnTo>
                <a:lnTo>
                  <a:pt x="903509" y="45338"/>
                </a:lnTo>
                <a:lnTo>
                  <a:pt x="8257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15000" y="2286000"/>
            <a:ext cx="0" cy="3238500"/>
          </a:xfrm>
          <a:custGeom>
            <a:avLst/>
            <a:gdLst/>
            <a:ahLst/>
            <a:cxnLst/>
            <a:rect l="l" t="t" r="r" b="b"/>
            <a:pathLst>
              <a:path w="0" h="3238500">
                <a:moveTo>
                  <a:pt x="0" y="0"/>
                </a:moveTo>
                <a:lnTo>
                  <a:pt x="0" y="32385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86200" y="55245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81400" y="5981166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 h="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19800" y="3466591"/>
            <a:ext cx="0" cy="2514600"/>
          </a:xfrm>
          <a:custGeom>
            <a:avLst/>
            <a:gdLst/>
            <a:ahLst/>
            <a:cxnLst/>
            <a:rect l="l" t="t" r="r" b="b"/>
            <a:pathLst>
              <a:path w="0" h="2514600">
                <a:moveTo>
                  <a:pt x="0" y="2514574"/>
                </a:moveTo>
                <a:lnTo>
                  <a:pt x="0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40146" y="6306883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79">
                <a:moveTo>
                  <a:pt x="322452" y="0"/>
                </a:moveTo>
                <a:lnTo>
                  <a:pt x="64388" y="64503"/>
                </a:lnTo>
                <a:lnTo>
                  <a:pt x="0" y="322516"/>
                </a:lnTo>
                <a:lnTo>
                  <a:pt x="32245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90650"/>
            <a:ext cx="5257800" cy="5739130"/>
          </a:xfrm>
          <a:custGeom>
            <a:avLst/>
            <a:gdLst/>
            <a:ahLst/>
            <a:cxnLst/>
            <a:rect l="l" t="t" r="r" b="b"/>
            <a:pathLst>
              <a:path w="5257800" h="5739130">
                <a:moveTo>
                  <a:pt x="4935347" y="5738749"/>
                </a:moveTo>
                <a:lnTo>
                  <a:pt x="4999736" y="5480735"/>
                </a:lnTo>
                <a:lnTo>
                  <a:pt x="5257800" y="5416232"/>
                </a:lnTo>
                <a:lnTo>
                  <a:pt x="4935347" y="5738749"/>
                </a:lnTo>
                <a:lnTo>
                  <a:pt x="0" y="5738749"/>
                </a:lnTo>
                <a:lnTo>
                  <a:pt x="0" y="0"/>
                </a:lnTo>
                <a:lnTo>
                  <a:pt x="5257800" y="0"/>
                </a:lnTo>
                <a:lnTo>
                  <a:pt x="5257800" y="5416232"/>
                </a:lnTo>
              </a:path>
            </a:pathLst>
          </a:custGeom>
          <a:ln w="25399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10511" y="213359"/>
            <a:ext cx="167792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0755" y="109728"/>
            <a:ext cx="649223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HIẾT </a:t>
            </a:r>
            <a:r>
              <a:rPr dirty="0"/>
              <a:t>KẾ</a:t>
            </a:r>
            <a:r>
              <a:rPr dirty="0" spc="340"/>
              <a:t> </a:t>
            </a:r>
            <a:r>
              <a:rPr dirty="0" spc="-35"/>
              <a:t>LAYOUT</a:t>
            </a:r>
            <a:endParaRPr sz="3200"/>
          </a:p>
        </p:txBody>
      </p:sp>
      <p:sp>
        <p:nvSpPr>
          <p:cNvPr id="13" name="object 13"/>
          <p:cNvSpPr/>
          <p:nvPr/>
        </p:nvSpPr>
        <p:spPr>
          <a:xfrm>
            <a:off x="5638800" y="1424050"/>
            <a:ext cx="6112509" cy="4367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9100" y="1019238"/>
            <a:ext cx="4914900" cy="5186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49645" y="1278039"/>
            <a:ext cx="5385435" cy="4953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052830">
              <a:lnSpc>
                <a:spcPct val="100000"/>
              </a:lnSpc>
              <a:tabLst>
                <a:tab pos="4482465" algn="l"/>
              </a:tabLst>
            </a:pP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fl</a:t>
            </a:r>
            <a:r>
              <a:rPr dirty="0" sz="1800" spc="5" b="1">
                <a:solidFill>
                  <a:srgbClr val="FF6300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at:left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	fl</a:t>
            </a:r>
            <a:r>
              <a:rPr dirty="0" sz="1800" spc="5" b="1">
                <a:solidFill>
                  <a:srgbClr val="FF6300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at:left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algn="ctr" marR="588645">
              <a:lnSpc>
                <a:spcPct val="100000"/>
              </a:lnSpc>
            </a:pPr>
            <a:r>
              <a:rPr dirty="0" sz="1800" spc="-5" b="1">
                <a:solidFill>
                  <a:srgbClr val="FF6300"/>
                </a:solidFill>
                <a:latin typeface="Arial"/>
                <a:cs typeface="Arial"/>
              </a:rPr>
              <a:t>clear:both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3600" y="890650"/>
            <a:ext cx="5685155" cy="5739130"/>
          </a:xfrm>
          <a:custGeom>
            <a:avLst/>
            <a:gdLst/>
            <a:ahLst/>
            <a:cxnLst/>
            <a:rect l="l" t="t" r="r" b="b"/>
            <a:pathLst>
              <a:path w="5685155" h="5739130">
                <a:moveTo>
                  <a:pt x="5685155" y="0"/>
                </a:moveTo>
                <a:lnTo>
                  <a:pt x="0" y="0"/>
                </a:lnTo>
                <a:lnTo>
                  <a:pt x="0" y="5738749"/>
                </a:lnTo>
                <a:lnTo>
                  <a:pt x="5336413" y="5738749"/>
                </a:lnTo>
                <a:lnTo>
                  <a:pt x="5685155" y="5390019"/>
                </a:lnTo>
                <a:lnTo>
                  <a:pt x="5685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80013" y="6280670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348741" y="0"/>
                </a:moveTo>
                <a:lnTo>
                  <a:pt x="69722" y="69748"/>
                </a:lnTo>
                <a:lnTo>
                  <a:pt x="0" y="348729"/>
                </a:lnTo>
                <a:lnTo>
                  <a:pt x="34874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43600" y="890650"/>
            <a:ext cx="5685155" cy="5739130"/>
          </a:xfrm>
          <a:custGeom>
            <a:avLst/>
            <a:gdLst/>
            <a:ahLst/>
            <a:cxnLst/>
            <a:rect l="l" t="t" r="r" b="b"/>
            <a:pathLst>
              <a:path w="5685155" h="5739130">
                <a:moveTo>
                  <a:pt x="5336413" y="5738749"/>
                </a:moveTo>
                <a:lnTo>
                  <a:pt x="5406135" y="5459768"/>
                </a:lnTo>
                <a:lnTo>
                  <a:pt x="5685155" y="5390019"/>
                </a:lnTo>
                <a:lnTo>
                  <a:pt x="5336413" y="5738749"/>
                </a:lnTo>
                <a:lnTo>
                  <a:pt x="0" y="5738749"/>
                </a:lnTo>
                <a:lnTo>
                  <a:pt x="0" y="0"/>
                </a:lnTo>
                <a:lnTo>
                  <a:pt x="5685155" y="0"/>
                </a:lnTo>
                <a:lnTo>
                  <a:pt x="5685155" y="539001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49645" y="1278039"/>
            <a:ext cx="5372100" cy="495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1841" y="871092"/>
            <a:ext cx="4422140" cy="1573530"/>
          </a:xfrm>
          <a:custGeom>
            <a:avLst/>
            <a:gdLst/>
            <a:ahLst/>
            <a:cxnLst/>
            <a:rect l="l" t="t" r="r" b="b"/>
            <a:pathLst>
              <a:path w="4422140" h="1573530">
                <a:moveTo>
                  <a:pt x="4385765" y="25410"/>
                </a:moveTo>
                <a:lnTo>
                  <a:pt x="0" y="1561338"/>
                </a:lnTo>
                <a:lnTo>
                  <a:pt x="4318" y="1573276"/>
                </a:lnTo>
                <a:lnTo>
                  <a:pt x="4389775" y="37411"/>
                </a:lnTo>
                <a:lnTo>
                  <a:pt x="4397989" y="27776"/>
                </a:lnTo>
                <a:lnTo>
                  <a:pt x="4385765" y="25410"/>
                </a:lnTo>
                <a:close/>
              </a:path>
              <a:path w="4422140" h="1573530">
                <a:moveTo>
                  <a:pt x="4412556" y="17653"/>
                </a:moveTo>
                <a:lnTo>
                  <a:pt x="4407916" y="17653"/>
                </a:lnTo>
                <a:lnTo>
                  <a:pt x="4412107" y="29591"/>
                </a:lnTo>
                <a:lnTo>
                  <a:pt x="4389775" y="37411"/>
                </a:lnTo>
                <a:lnTo>
                  <a:pt x="4345559" y="89281"/>
                </a:lnTo>
                <a:lnTo>
                  <a:pt x="4345940" y="93345"/>
                </a:lnTo>
                <a:lnTo>
                  <a:pt x="4351274" y="97917"/>
                </a:lnTo>
                <a:lnTo>
                  <a:pt x="4355211" y="97536"/>
                </a:lnTo>
                <a:lnTo>
                  <a:pt x="4421759" y="19431"/>
                </a:lnTo>
                <a:lnTo>
                  <a:pt x="4412556" y="17653"/>
                </a:lnTo>
                <a:close/>
              </a:path>
              <a:path w="4422140" h="1573530">
                <a:moveTo>
                  <a:pt x="4397989" y="27776"/>
                </a:moveTo>
                <a:lnTo>
                  <a:pt x="4389775" y="37411"/>
                </a:lnTo>
                <a:lnTo>
                  <a:pt x="4411381" y="29845"/>
                </a:lnTo>
                <a:lnTo>
                  <a:pt x="4408678" y="29845"/>
                </a:lnTo>
                <a:lnTo>
                  <a:pt x="4397989" y="27776"/>
                </a:lnTo>
                <a:close/>
              </a:path>
              <a:path w="4422140" h="1573530">
                <a:moveTo>
                  <a:pt x="4404995" y="19558"/>
                </a:moveTo>
                <a:lnTo>
                  <a:pt x="4397989" y="27776"/>
                </a:lnTo>
                <a:lnTo>
                  <a:pt x="4408678" y="29845"/>
                </a:lnTo>
                <a:lnTo>
                  <a:pt x="4404995" y="19558"/>
                </a:lnTo>
                <a:close/>
              </a:path>
              <a:path w="4422140" h="1573530">
                <a:moveTo>
                  <a:pt x="4408584" y="19558"/>
                </a:moveTo>
                <a:lnTo>
                  <a:pt x="4404995" y="19558"/>
                </a:lnTo>
                <a:lnTo>
                  <a:pt x="4408678" y="29845"/>
                </a:lnTo>
                <a:lnTo>
                  <a:pt x="4411381" y="29845"/>
                </a:lnTo>
                <a:lnTo>
                  <a:pt x="4412107" y="29591"/>
                </a:lnTo>
                <a:lnTo>
                  <a:pt x="4408584" y="19558"/>
                </a:lnTo>
                <a:close/>
              </a:path>
              <a:path w="4422140" h="1573530">
                <a:moveTo>
                  <a:pt x="4407916" y="17653"/>
                </a:moveTo>
                <a:lnTo>
                  <a:pt x="4385765" y="25410"/>
                </a:lnTo>
                <a:lnTo>
                  <a:pt x="4397989" y="27776"/>
                </a:lnTo>
                <a:lnTo>
                  <a:pt x="4404995" y="19558"/>
                </a:lnTo>
                <a:lnTo>
                  <a:pt x="4408584" y="19558"/>
                </a:lnTo>
                <a:lnTo>
                  <a:pt x="4407916" y="17653"/>
                </a:lnTo>
                <a:close/>
              </a:path>
              <a:path w="4422140" h="1573530">
                <a:moveTo>
                  <a:pt x="4321048" y="0"/>
                </a:moveTo>
                <a:lnTo>
                  <a:pt x="4317746" y="2286"/>
                </a:lnTo>
                <a:lnTo>
                  <a:pt x="4316984" y="5715"/>
                </a:lnTo>
                <a:lnTo>
                  <a:pt x="4316349" y="9144"/>
                </a:lnTo>
                <a:lnTo>
                  <a:pt x="4318635" y="12446"/>
                </a:lnTo>
                <a:lnTo>
                  <a:pt x="4385765" y="25410"/>
                </a:lnTo>
                <a:lnTo>
                  <a:pt x="4407916" y="17653"/>
                </a:lnTo>
                <a:lnTo>
                  <a:pt x="4412556" y="17653"/>
                </a:lnTo>
                <a:lnTo>
                  <a:pt x="432104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19682" y="2433827"/>
            <a:ext cx="4424045" cy="4196080"/>
          </a:xfrm>
          <a:custGeom>
            <a:avLst/>
            <a:gdLst/>
            <a:ahLst/>
            <a:cxnLst/>
            <a:rect l="l" t="t" r="r" b="b"/>
            <a:pathLst>
              <a:path w="4424045" h="4196080">
                <a:moveTo>
                  <a:pt x="4326890" y="4159758"/>
                </a:moveTo>
                <a:lnTo>
                  <a:pt x="4323588" y="4161878"/>
                </a:lnTo>
                <a:lnTo>
                  <a:pt x="4322699" y="4165282"/>
                </a:lnTo>
                <a:lnTo>
                  <a:pt x="4321937" y="4168698"/>
                </a:lnTo>
                <a:lnTo>
                  <a:pt x="4324096" y="4172115"/>
                </a:lnTo>
                <a:lnTo>
                  <a:pt x="4423918" y="4195584"/>
                </a:lnTo>
                <a:lnTo>
                  <a:pt x="4422764" y="4191622"/>
                </a:lnTo>
                <a:lnTo>
                  <a:pt x="4410583" y="4191622"/>
                </a:lnTo>
                <a:lnTo>
                  <a:pt x="4393452" y="4175377"/>
                </a:lnTo>
                <a:lnTo>
                  <a:pt x="4326890" y="4159758"/>
                </a:lnTo>
                <a:close/>
              </a:path>
              <a:path w="4424045" h="4196080">
                <a:moveTo>
                  <a:pt x="4393452" y="4175377"/>
                </a:moveTo>
                <a:lnTo>
                  <a:pt x="4410583" y="4191622"/>
                </a:lnTo>
                <a:lnTo>
                  <a:pt x="4413322" y="4188701"/>
                </a:lnTo>
                <a:lnTo>
                  <a:pt x="4408678" y="4188701"/>
                </a:lnTo>
                <a:lnTo>
                  <a:pt x="4405633" y="4178235"/>
                </a:lnTo>
                <a:lnTo>
                  <a:pt x="4393452" y="4175377"/>
                </a:lnTo>
                <a:close/>
              </a:path>
              <a:path w="4424045" h="4196080">
                <a:moveTo>
                  <a:pt x="4391659" y="4095153"/>
                </a:moveTo>
                <a:lnTo>
                  <a:pt x="4384929" y="4097121"/>
                </a:lnTo>
                <a:lnTo>
                  <a:pt x="4383024" y="4100639"/>
                </a:lnTo>
                <a:lnTo>
                  <a:pt x="4384040" y="4104005"/>
                </a:lnTo>
                <a:lnTo>
                  <a:pt x="4402137" y="4166216"/>
                </a:lnTo>
                <a:lnTo>
                  <a:pt x="4419219" y="4182414"/>
                </a:lnTo>
                <a:lnTo>
                  <a:pt x="4410583" y="4191622"/>
                </a:lnTo>
                <a:lnTo>
                  <a:pt x="4422764" y="4191622"/>
                </a:lnTo>
                <a:lnTo>
                  <a:pt x="4396232" y="4100449"/>
                </a:lnTo>
                <a:lnTo>
                  <a:pt x="4395216" y="4097083"/>
                </a:lnTo>
                <a:lnTo>
                  <a:pt x="4391659" y="4095153"/>
                </a:lnTo>
                <a:close/>
              </a:path>
              <a:path w="4424045" h="4196080">
                <a:moveTo>
                  <a:pt x="4405633" y="4178235"/>
                </a:moveTo>
                <a:lnTo>
                  <a:pt x="4408678" y="4188701"/>
                </a:lnTo>
                <a:lnTo>
                  <a:pt x="4416298" y="4180738"/>
                </a:lnTo>
                <a:lnTo>
                  <a:pt x="4405633" y="4178235"/>
                </a:lnTo>
                <a:close/>
              </a:path>
              <a:path w="4424045" h="4196080">
                <a:moveTo>
                  <a:pt x="4402137" y="4166216"/>
                </a:moveTo>
                <a:lnTo>
                  <a:pt x="4405633" y="4178235"/>
                </a:lnTo>
                <a:lnTo>
                  <a:pt x="4416298" y="4180738"/>
                </a:lnTo>
                <a:lnTo>
                  <a:pt x="4408678" y="4188701"/>
                </a:lnTo>
                <a:lnTo>
                  <a:pt x="4413322" y="4188701"/>
                </a:lnTo>
                <a:lnTo>
                  <a:pt x="4419219" y="4182414"/>
                </a:lnTo>
                <a:lnTo>
                  <a:pt x="4402137" y="4166216"/>
                </a:lnTo>
                <a:close/>
              </a:path>
              <a:path w="4424045" h="4196080">
                <a:moveTo>
                  <a:pt x="8636" y="0"/>
                </a:moveTo>
                <a:lnTo>
                  <a:pt x="0" y="9144"/>
                </a:lnTo>
                <a:lnTo>
                  <a:pt x="4393452" y="4175377"/>
                </a:lnTo>
                <a:lnTo>
                  <a:pt x="4405633" y="4178235"/>
                </a:lnTo>
                <a:lnTo>
                  <a:pt x="4402137" y="4166216"/>
                </a:lnTo>
                <a:lnTo>
                  <a:pt x="8636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397885" cy="948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Tìm hiểu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float,</a:t>
            </a:r>
            <a:r>
              <a:rPr dirty="0" sz="2800" spc="-4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clear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Thiết kế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layout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85444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4027" y="1778507"/>
            <a:ext cx="1214628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7240" y="1635251"/>
            <a:ext cx="885444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4211" y="1635251"/>
            <a:ext cx="1263396" cy="1231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6191" y="1778507"/>
            <a:ext cx="1728216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2992" y="1635251"/>
            <a:ext cx="882395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2830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-25">
                <a:solidFill>
                  <a:srgbClr val="FFFFFF"/>
                </a:solidFill>
              </a:rPr>
              <a:t>B</a:t>
            </a:r>
            <a:r>
              <a:rPr dirty="0" sz="3500" spc="-25">
                <a:solidFill>
                  <a:srgbClr val="FFFFFF"/>
                </a:solidFill>
              </a:rPr>
              <a:t>OX</a:t>
            </a:r>
            <a:r>
              <a:rPr dirty="0" sz="3500" spc="175">
                <a:solidFill>
                  <a:srgbClr val="FFFFFF"/>
                </a:solidFill>
              </a:rPr>
              <a:t> </a:t>
            </a:r>
            <a:r>
              <a:rPr dirty="0" sz="4400" spc="5">
                <a:solidFill>
                  <a:srgbClr val="FFFFFF"/>
                </a:solidFill>
              </a:rPr>
              <a:t>M</a:t>
            </a:r>
            <a:r>
              <a:rPr dirty="0" sz="3500" spc="5">
                <a:solidFill>
                  <a:srgbClr val="FFFFFF"/>
                </a:solidFill>
              </a:rPr>
              <a:t>ODEL</a:t>
            </a:r>
            <a:endParaRPr sz="3500"/>
          </a:p>
        </p:txBody>
      </p:sp>
      <p:sp>
        <p:nvSpPr>
          <p:cNvPr id="9" name="object 9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90600" y="3072053"/>
            <a:ext cx="2743200" cy="32369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76300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4884" y="1778507"/>
            <a:ext cx="125730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768" y="1635251"/>
            <a:ext cx="885444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796" y="1778507"/>
            <a:ext cx="1182624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6003" y="1635251"/>
            <a:ext cx="883920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8507" y="1778507"/>
            <a:ext cx="1557528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74620" y="1635251"/>
            <a:ext cx="882395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2903220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C</a:t>
            </a:r>
            <a:r>
              <a:rPr dirty="0" sz="3500" spc="5">
                <a:solidFill>
                  <a:srgbClr val="FFFFFF"/>
                </a:solidFill>
              </a:rPr>
              <a:t>ỬA SỔ</a:t>
            </a:r>
            <a:r>
              <a:rPr dirty="0" sz="3500" spc="430">
                <a:solidFill>
                  <a:srgbClr val="FFFFFF"/>
                </a:solidFill>
              </a:rPr>
              <a:t> </a:t>
            </a:r>
            <a:r>
              <a:rPr dirty="0" sz="3500" spc="-10">
                <a:solidFill>
                  <a:srgbClr val="FFFFFF"/>
                </a:solidFill>
              </a:rPr>
              <a:t>CON</a:t>
            </a:r>
            <a:endParaRPr sz="3500"/>
          </a:p>
        </p:txBody>
      </p:sp>
      <p:sp>
        <p:nvSpPr>
          <p:cNvPr id="10" name="object 10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0" y="3022803"/>
            <a:ext cx="7543800" cy="36318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437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4151" y="213359"/>
            <a:ext cx="9692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573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00327" y="213359"/>
            <a:ext cx="1011935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4583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87651" y="213359"/>
            <a:ext cx="110642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6395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70988" y="213359"/>
            <a:ext cx="1124712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08020" y="109728"/>
            <a:ext cx="649223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9564" y="213359"/>
            <a:ext cx="867156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49040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10584" y="213359"/>
            <a:ext cx="1139952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62855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L</a:t>
            </a:r>
            <a:r>
              <a:rPr dirty="0" spc="-5"/>
              <a:t>IÊN </a:t>
            </a:r>
            <a:r>
              <a:rPr dirty="0"/>
              <a:t>KẾT ĐẾN CỬA </a:t>
            </a:r>
            <a:r>
              <a:rPr dirty="0" spc="-5"/>
              <a:t>SỔ </a:t>
            </a:r>
            <a:r>
              <a:rPr dirty="0" spc="229"/>
              <a:t> </a:t>
            </a:r>
            <a:r>
              <a:rPr dirty="0" spc="-15"/>
              <a:t>CON</a:t>
            </a:r>
            <a:endParaRPr sz="3200"/>
          </a:p>
        </p:txBody>
      </p:sp>
      <p:sp>
        <p:nvSpPr>
          <p:cNvPr id="16" name="object 16"/>
          <p:cNvSpPr/>
          <p:nvPr/>
        </p:nvSpPr>
        <p:spPr>
          <a:xfrm>
            <a:off x="528916" y="3940733"/>
            <a:ext cx="11205883" cy="229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62400" y="914400"/>
            <a:ext cx="4343400" cy="2665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4166" y="3579621"/>
            <a:ext cx="3796665" cy="361315"/>
          </a:xfrm>
          <a:custGeom>
            <a:avLst/>
            <a:gdLst/>
            <a:ahLst/>
            <a:cxnLst/>
            <a:rect l="l" t="t" r="r" b="b"/>
            <a:pathLst>
              <a:path w="3796665" h="361314">
                <a:moveTo>
                  <a:pt x="6984" y="265048"/>
                </a:moveTo>
                <a:lnTo>
                  <a:pt x="4063" y="266826"/>
                </a:lnTo>
                <a:lnTo>
                  <a:pt x="1015" y="268604"/>
                </a:lnTo>
                <a:lnTo>
                  <a:pt x="0" y="272541"/>
                </a:lnTo>
                <a:lnTo>
                  <a:pt x="51688" y="361188"/>
                </a:lnTo>
                <a:lnTo>
                  <a:pt x="59020" y="348614"/>
                </a:lnTo>
                <a:lnTo>
                  <a:pt x="45338" y="348614"/>
                </a:lnTo>
                <a:lnTo>
                  <a:pt x="45338" y="325065"/>
                </a:lnTo>
                <a:lnTo>
                  <a:pt x="10921" y="266064"/>
                </a:lnTo>
                <a:lnTo>
                  <a:pt x="6984" y="265048"/>
                </a:lnTo>
                <a:close/>
              </a:path>
              <a:path w="3796665" h="361314">
                <a:moveTo>
                  <a:pt x="45338" y="325065"/>
                </a:moveTo>
                <a:lnTo>
                  <a:pt x="45338" y="348614"/>
                </a:lnTo>
                <a:lnTo>
                  <a:pt x="58038" y="348614"/>
                </a:lnTo>
                <a:lnTo>
                  <a:pt x="58038" y="345313"/>
                </a:lnTo>
                <a:lnTo>
                  <a:pt x="46227" y="345313"/>
                </a:lnTo>
                <a:lnTo>
                  <a:pt x="51688" y="335951"/>
                </a:lnTo>
                <a:lnTo>
                  <a:pt x="45338" y="325065"/>
                </a:lnTo>
                <a:close/>
              </a:path>
              <a:path w="3796665" h="361314">
                <a:moveTo>
                  <a:pt x="96265" y="265048"/>
                </a:moveTo>
                <a:lnTo>
                  <a:pt x="92328" y="266064"/>
                </a:lnTo>
                <a:lnTo>
                  <a:pt x="90677" y="269113"/>
                </a:lnTo>
                <a:lnTo>
                  <a:pt x="58038" y="325065"/>
                </a:lnTo>
                <a:lnTo>
                  <a:pt x="58038" y="348614"/>
                </a:lnTo>
                <a:lnTo>
                  <a:pt x="59020" y="348614"/>
                </a:lnTo>
                <a:lnTo>
                  <a:pt x="103377" y="272541"/>
                </a:lnTo>
                <a:lnTo>
                  <a:pt x="102361" y="268604"/>
                </a:lnTo>
                <a:lnTo>
                  <a:pt x="96265" y="265048"/>
                </a:lnTo>
                <a:close/>
              </a:path>
              <a:path w="3796665" h="361314">
                <a:moveTo>
                  <a:pt x="51688" y="335951"/>
                </a:moveTo>
                <a:lnTo>
                  <a:pt x="46227" y="345313"/>
                </a:lnTo>
                <a:lnTo>
                  <a:pt x="57150" y="345313"/>
                </a:lnTo>
                <a:lnTo>
                  <a:pt x="51688" y="335951"/>
                </a:lnTo>
                <a:close/>
              </a:path>
              <a:path w="3796665" h="361314">
                <a:moveTo>
                  <a:pt x="58038" y="325065"/>
                </a:moveTo>
                <a:lnTo>
                  <a:pt x="51688" y="335951"/>
                </a:lnTo>
                <a:lnTo>
                  <a:pt x="57150" y="345313"/>
                </a:lnTo>
                <a:lnTo>
                  <a:pt x="58038" y="345313"/>
                </a:lnTo>
                <a:lnTo>
                  <a:pt x="58038" y="325065"/>
                </a:lnTo>
                <a:close/>
              </a:path>
              <a:path w="3796665" h="361314">
                <a:moveTo>
                  <a:pt x="3783583" y="174244"/>
                </a:moveTo>
                <a:lnTo>
                  <a:pt x="48132" y="174244"/>
                </a:lnTo>
                <a:lnTo>
                  <a:pt x="45338" y="177037"/>
                </a:lnTo>
                <a:lnTo>
                  <a:pt x="45338" y="325065"/>
                </a:lnTo>
                <a:lnTo>
                  <a:pt x="51688" y="335951"/>
                </a:lnTo>
                <a:lnTo>
                  <a:pt x="58038" y="325065"/>
                </a:lnTo>
                <a:lnTo>
                  <a:pt x="58038" y="186944"/>
                </a:lnTo>
                <a:lnTo>
                  <a:pt x="51688" y="186944"/>
                </a:lnTo>
                <a:lnTo>
                  <a:pt x="58038" y="180594"/>
                </a:lnTo>
                <a:lnTo>
                  <a:pt x="3783583" y="180594"/>
                </a:lnTo>
                <a:lnTo>
                  <a:pt x="3783583" y="174244"/>
                </a:lnTo>
                <a:close/>
              </a:path>
              <a:path w="3796665" h="361314">
                <a:moveTo>
                  <a:pt x="58038" y="180594"/>
                </a:moveTo>
                <a:lnTo>
                  <a:pt x="51688" y="186944"/>
                </a:lnTo>
                <a:lnTo>
                  <a:pt x="58038" y="186944"/>
                </a:lnTo>
                <a:lnTo>
                  <a:pt x="58038" y="180594"/>
                </a:lnTo>
                <a:close/>
              </a:path>
              <a:path w="3796665" h="361314">
                <a:moveTo>
                  <a:pt x="3796283" y="174244"/>
                </a:moveTo>
                <a:lnTo>
                  <a:pt x="3789933" y="174244"/>
                </a:lnTo>
                <a:lnTo>
                  <a:pt x="3783583" y="180594"/>
                </a:lnTo>
                <a:lnTo>
                  <a:pt x="58038" y="180594"/>
                </a:lnTo>
                <a:lnTo>
                  <a:pt x="58038" y="186944"/>
                </a:lnTo>
                <a:lnTo>
                  <a:pt x="3793489" y="186944"/>
                </a:lnTo>
                <a:lnTo>
                  <a:pt x="3796283" y="184150"/>
                </a:lnTo>
                <a:lnTo>
                  <a:pt x="3796283" y="174244"/>
                </a:lnTo>
                <a:close/>
              </a:path>
              <a:path w="3796665" h="361314">
                <a:moveTo>
                  <a:pt x="3796283" y="0"/>
                </a:moveTo>
                <a:lnTo>
                  <a:pt x="3783583" y="0"/>
                </a:lnTo>
                <a:lnTo>
                  <a:pt x="3783583" y="180594"/>
                </a:lnTo>
                <a:lnTo>
                  <a:pt x="3789933" y="174244"/>
                </a:lnTo>
                <a:lnTo>
                  <a:pt x="3796283" y="174244"/>
                </a:lnTo>
                <a:lnTo>
                  <a:pt x="379628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27750" y="3579621"/>
            <a:ext cx="3792220" cy="361315"/>
          </a:xfrm>
          <a:custGeom>
            <a:avLst/>
            <a:gdLst/>
            <a:ahLst/>
            <a:cxnLst/>
            <a:rect l="l" t="t" r="r" b="b"/>
            <a:pathLst>
              <a:path w="3792220" h="361314">
                <a:moveTo>
                  <a:pt x="3695573" y="265048"/>
                </a:moveTo>
                <a:lnTo>
                  <a:pt x="3689477" y="268604"/>
                </a:lnTo>
                <a:lnTo>
                  <a:pt x="3688460" y="272541"/>
                </a:lnTo>
                <a:lnTo>
                  <a:pt x="3740150" y="361188"/>
                </a:lnTo>
                <a:lnTo>
                  <a:pt x="3747481" y="348614"/>
                </a:lnTo>
                <a:lnTo>
                  <a:pt x="3733800" y="348614"/>
                </a:lnTo>
                <a:lnTo>
                  <a:pt x="3733800" y="325065"/>
                </a:lnTo>
                <a:lnTo>
                  <a:pt x="3699382" y="266064"/>
                </a:lnTo>
                <a:lnTo>
                  <a:pt x="3695573" y="265048"/>
                </a:lnTo>
                <a:close/>
              </a:path>
              <a:path w="3792220" h="361314">
                <a:moveTo>
                  <a:pt x="3733800" y="325065"/>
                </a:moveTo>
                <a:lnTo>
                  <a:pt x="3733800" y="348614"/>
                </a:lnTo>
                <a:lnTo>
                  <a:pt x="3746500" y="348614"/>
                </a:lnTo>
                <a:lnTo>
                  <a:pt x="3746500" y="345313"/>
                </a:lnTo>
                <a:lnTo>
                  <a:pt x="3734689" y="345313"/>
                </a:lnTo>
                <a:lnTo>
                  <a:pt x="3740150" y="335951"/>
                </a:lnTo>
                <a:lnTo>
                  <a:pt x="3733800" y="325065"/>
                </a:lnTo>
                <a:close/>
              </a:path>
              <a:path w="3792220" h="361314">
                <a:moveTo>
                  <a:pt x="3784727" y="265048"/>
                </a:moveTo>
                <a:lnTo>
                  <a:pt x="3780917" y="266064"/>
                </a:lnTo>
                <a:lnTo>
                  <a:pt x="3746500" y="325065"/>
                </a:lnTo>
                <a:lnTo>
                  <a:pt x="3746500" y="348614"/>
                </a:lnTo>
                <a:lnTo>
                  <a:pt x="3747481" y="348614"/>
                </a:lnTo>
                <a:lnTo>
                  <a:pt x="3791839" y="272541"/>
                </a:lnTo>
                <a:lnTo>
                  <a:pt x="3790823" y="268604"/>
                </a:lnTo>
                <a:lnTo>
                  <a:pt x="3784727" y="265048"/>
                </a:lnTo>
                <a:close/>
              </a:path>
              <a:path w="3792220" h="361314">
                <a:moveTo>
                  <a:pt x="3740150" y="335951"/>
                </a:moveTo>
                <a:lnTo>
                  <a:pt x="3734689" y="345313"/>
                </a:lnTo>
                <a:lnTo>
                  <a:pt x="3745610" y="345313"/>
                </a:lnTo>
                <a:lnTo>
                  <a:pt x="3740150" y="335951"/>
                </a:lnTo>
                <a:close/>
              </a:path>
              <a:path w="3792220" h="361314">
                <a:moveTo>
                  <a:pt x="3746500" y="325065"/>
                </a:moveTo>
                <a:lnTo>
                  <a:pt x="3740150" y="335951"/>
                </a:lnTo>
                <a:lnTo>
                  <a:pt x="3745610" y="345313"/>
                </a:lnTo>
                <a:lnTo>
                  <a:pt x="3746500" y="345313"/>
                </a:lnTo>
                <a:lnTo>
                  <a:pt x="3746500" y="325065"/>
                </a:lnTo>
                <a:close/>
              </a:path>
              <a:path w="3792220" h="361314">
                <a:moveTo>
                  <a:pt x="3733800" y="180594"/>
                </a:moveTo>
                <a:lnTo>
                  <a:pt x="3733800" y="325065"/>
                </a:lnTo>
                <a:lnTo>
                  <a:pt x="3740150" y="335951"/>
                </a:lnTo>
                <a:lnTo>
                  <a:pt x="3746500" y="325065"/>
                </a:lnTo>
                <a:lnTo>
                  <a:pt x="3746500" y="186944"/>
                </a:lnTo>
                <a:lnTo>
                  <a:pt x="3740150" y="186944"/>
                </a:lnTo>
                <a:lnTo>
                  <a:pt x="3733800" y="180594"/>
                </a:lnTo>
                <a:close/>
              </a:path>
              <a:path w="3792220" h="361314">
                <a:moveTo>
                  <a:pt x="12700" y="0"/>
                </a:moveTo>
                <a:lnTo>
                  <a:pt x="0" y="0"/>
                </a:lnTo>
                <a:lnTo>
                  <a:pt x="0" y="184150"/>
                </a:lnTo>
                <a:lnTo>
                  <a:pt x="2794" y="186944"/>
                </a:lnTo>
                <a:lnTo>
                  <a:pt x="3733800" y="186944"/>
                </a:lnTo>
                <a:lnTo>
                  <a:pt x="3733800" y="180594"/>
                </a:lnTo>
                <a:lnTo>
                  <a:pt x="12700" y="180594"/>
                </a:lnTo>
                <a:lnTo>
                  <a:pt x="6350" y="174244"/>
                </a:lnTo>
                <a:lnTo>
                  <a:pt x="12700" y="174244"/>
                </a:lnTo>
                <a:lnTo>
                  <a:pt x="12700" y="0"/>
                </a:lnTo>
                <a:close/>
              </a:path>
              <a:path w="3792220" h="361314">
                <a:moveTo>
                  <a:pt x="3743705" y="174244"/>
                </a:moveTo>
                <a:lnTo>
                  <a:pt x="12700" y="174244"/>
                </a:lnTo>
                <a:lnTo>
                  <a:pt x="12700" y="180594"/>
                </a:lnTo>
                <a:lnTo>
                  <a:pt x="3733800" y="180594"/>
                </a:lnTo>
                <a:lnTo>
                  <a:pt x="3740150" y="186944"/>
                </a:lnTo>
                <a:lnTo>
                  <a:pt x="3746500" y="186944"/>
                </a:lnTo>
                <a:lnTo>
                  <a:pt x="3746500" y="177037"/>
                </a:lnTo>
                <a:lnTo>
                  <a:pt x="3743705" y="174244"/>
                </a:lnTo>
                <a:close/>
              </a:path>
              <a:path w="3792220" h="361314">
                <a:moveTo>
                  <a:pt x="12700" y="174244"/>
                </a:moveTo>
                <a:lnTo>
                  <a:pt x="6350" y="174244"/>
                </a:lnTo>
                <a:lnTo>
                  <a:pt x="12700" y="180594"/>
                </a:lnTo>
                <a:lnTo>
                  <a:pt x="12700" y="17424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82410" y="3579621"/>
            <a:ext cx="103505" cy="361315"/>
          </a:xfrm>
          <a:custGeom>
            <a:avLst/>
            <a:gdLst/>
            <a:ahLst/>
            <a:cxnLst/>
            <a:rect l="l" t="t" r="r" b="b"/>
            <a:pathLst>
              <a:path w="103504" h="361314">
                <a:moveTo>
                  <a:pt x="7112" y="265048"/>
                </a:moveTo>
                <a:lnTo>
                  <a:pt x="1015" y="268604"/>
                </a:lnTo>
                <a:lnTo>
                  <a:pt x="0" y="272541"/>
                </a:lnTo>
                <a:lnTo>
                  <a:pt x="51688" y="361188"/>
                </a:lnTo>
                <a:lnTo>
                  <a:pt x="59020" y="348614"/>
                </a:lnTo>
                <a:lnTo>
                  <a:pt x="45338" y="348614"/>
                </a:lnTo>
                <a:lnTo>
                  <a:pt x="45338" y="325065"/>
                </a:lnTo>
                <a:lnTo>
                  <a:pt x="10922" y="266064"/>
                </a:lnTo>
                <a:lnTo>
                  <a:pt x="7112" y="265048"/>
                </a:lnTo>
                <a:close/>
              </a:path>
              <a:path w="103504" h="361314">
                <a:moveTo>
                  <a:pt x="45338" y="325065"/>
                </a:moveTo>
                <a:lnTo>
                  <a:pt x="45338" y="348614"/>
                </a:lnTo>
                <a:lnTo>
                  <a:pt x="58038" y="348614"/>
                </a:lnTo>
                <a:lnTo>
                  <a:pt x="58038" y="345313"/>
                </a:lnTo>
                <a:lnTo>
                  <a:pt x="46227" y="345313"/>
                </a:lnTo>
                <a:lnTo>
                  <a:pt x="51688" y="335951"/>
                </a:lnTo>
                <a:lnTo>
                  <a:pt x="45338" y="325065"/>
                </a:lnTo>
                <a:close/>
              </a:path>
              <a:path w="103504" h="361314">
                <a:moveTo>
                  <a:pt x="96265" y="265048"/>
                </a:moveTo>
                <a:lnTo>
                  <a:pt x="92455" y="266064"/>
                </a:lnTo>
                <a:lnTo>
                  <a:pt x="58038" y="325065"/>
                </a:lnTo>
                <a:lnTo>
                  <a:pt x="58038" y="348614"/>
                </a:lnTo>
                <a:lnTo>
                  <a:pt x="59020" y="348614"/>
                </a:lnTo>
                <a:lnTo>
                  <a:pt x="103377" y="272541"/>
                </a:lnTo>
                <a:lnTo>
                  <a:pt x="102362" y="268604"/>
                </a:lnTo>
                <a:lnTo>
                  <a:pt x="96265" y="265048"/>
                </a:lnTo>
                <a:close/>
              </a:path>
              <a:path w="103504" h="361314">
                <a:moveTo>
                  <a:pt x="51688" y="335951"/>
                </a:moveTo>
                <a:lnTo>
                  <a:pt x="46227" y="345313"/>
                </a:lnTo>
                <a:lnTo>
                  <a:pt x="57150" y="345313"/>
                </a:lnTo>
                <a:lnTo>
                  <a:pt x="51688" y="335951"/>
                </a:lnTo>
                <a:close/>
              </a:path>
              <a:path w="103504" h="361314">
                <a:moveTo>
                  <a:pt x="58038" y="325065"/>
                </a:moveTo>
                <a:lnTo>
                  <a:pt x="51688" y="335951"/>
                </a:lnTo>
                <a:lnTo>
                  <a:pt x="57150" y="345313"/>
                </a:lnTo>
                <a:lnTo>
                  <a:pt x="58038" y="345313"/>
                </a:lnTo>
                <a:lnTo>
                  <a:pt x="58038" y="325065"/>
                </a:lnTo>
                <a:close/>
              </a:path>
              <a:path w="103504" h="361314">
                <a:moveTo>
                  <a:pt x="58038" y="0"/>
                </a:moveTo>
                <a:lnTo>
                  <a:pt x="45338" y="0"/>
                </a:lnTo>
                <a:lnTo>
                  <a:pt x="45338" y="325065"/>
                </a:lnTo>
                <a:lnTo>
                  <a:pt x="51688" y="335951"/>
                </a:lnTo>
                <a:lnTo>
                  <a:pt x="58038" y="325065"/>
                </a:lnTo>
                <a:lnTo>
                  <a:pt x="5803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1941702"/>
            <a:ext cx="4191000" cy="305435"/>
          </a:xfrm>
          <a:custGeom>
            <a:avLst/>
            <a:gdLst/>
            <a:ahLst/>
            <a:cxnLst/>
            <a:rect l="l" t="t" r="r" b="b"/>
            <a:pathLst>
              <a:path w="4191000" h="305435">
                <a:moveTo>
                  <a:pt x="0" y="305308"/>
                </a:moveTo>
                <a:lnTo>
                  <a:pt x="4191000" y="305308"/>
                </a:lnTo>
                <a:lnTo>
                  <a:pt x="4191000" y="0"/>
                </a:lnTo>
                <a:lnTo>
                  <a:pt x="0" y="0"/>
                </a:lnTo>
                <a:lnTo>
                  <a:pt x="0" y="305308"/>
                </a:lnTo>
                <a:close/>
              </a:path>
            </a:pathLst>
          </a:custGeom>
          <a:ln w="25400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8600" y="2342184"/>
            <a:ext cx="4191000" cy="1109345"/>
          </a:xfrm>
          <a:custGeom>
            <a:avLst/>
            <a:gdLst/>
            <a:ahLst/>
            <a:cxnLst/>
            <a:rect l="l" t="t" r="r" b="b"/>
            <a:pathLst>
              <a:path w="4191000" h="1109345">
                <a:moveTo>
                  <a:pt x="0" y="1109294"/>
                </a:moveTo>
                <a:lnTo>
                  <a:pt x="4191000" y="1109294"/>
                </a:lnTo>
                <a:lnTo>
                  <a:pt x="4191000" y="0"/>
                </a:lnTo>
                <a:lnTo>
                  <a:pt x="0" y="0"/>
                </a:lnTo>
                <a:lnTo>
                  <a:pt x="0" y="1109294"/>
                </a:lnTo>
                <a:close/>
              </a:path>
            </a:pathLst>
          </a:custGeom>
          <a:ln w="25400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926068" y="1880616"/>
            <a:ext cx="498348" cy="51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44000" y="1938527"/>
            <a:ext cx="640079" cy="4175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03664" y="1880616"/>
            <a:ext cx="371855" cy="5135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26068" y="2682239"/>
            <a:ext cx="472440" cy="5135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18092" y="2740151"/>
            <a:ext cx="522731" cy="417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360407" y="2682239"/>
            <a:ext cx="379475" cy="5135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59468" y="2740151"/>
            <a:ext cx="516635" cy="417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95688" y="2682239"/>
            <a:ext cx="373379" cy="513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788652" y="2740151"/>
            <a:ext cx="659892" cy="417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168128" y="2682239"/>
            <a:ext cx="371855" cy="513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058147" y="1949830"/>
            <a:ext cx="1267460" cy="1087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0" b="1">
                <a:solidFill>
                  <a:srgbClr val="FF6300"/>
                </a:solidFill>
                <a:latin typeface="Arial"/>
                <a:cs typeface="Arial"/>
              </a:rPr>
              <a:t>M</a:t>
            </a:r>
            <a:r>
              <a:rPr dirty="0" sz="1400" spc="20" b="1">
                <a:solidFill>
                  <a:srgbClr val="FF6300"/>
                </a:solidFill>
                <a:latin typeface="Arial"/>
                <a:cs typeface="Arial"/>
              </a:rPr>
              <a:t>ENU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FF6300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FF6300"/>
                </a:solidFill>
                <a:latin typeface="Arial"/>
                <a:cs typeface="Arial"/>
              </a:rPr>
              <a:t>ỬA </a:t>
            </a: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SỔ</a:t>
            </a:r>
            <a:r>
              <a:rPr dirty="0" sz="1400" spc="85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CON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29600" y="2845180"/>
            <a:ext cx="748665" cy="103505"/>
          </a:xfrm>
          <a:custGeom>
            <a:avLst/>
            <a:gdLst/>
            <a:ahLst/>
            <a:cxnLst/>
            <a:rect l="l" t="t" r="r" b="b"/>
            <a:pathLst>
              <a:path w="748665" h="103505">
                <a:moveTo>
                  <a:pt x="723428" y="51689"/>
                </a:moveTo>
                <a:lnTo>
                  <a:pt x="653542" y="92456"/>
                </a:lnTo>
                <a:lnTo>
                  <a:pt x="652526" y="96266"/>
                </a:lnTo>
                <a:lnTo>
                  <a:pt x="656081" y="102362"/>
                </a:lnTo>
                <a:lnTo>
                  <a:pt x="659892" y="103378"/>
                </a:lnTo>
                <a:lnTo>
                  <a:pt x="737647" y="58039"/>
                </a:lnTo>
                <a:lnTo>
                  <a:pt x="735965" y="58039"/>
                </a:lnTo>
                <a:lnTo>
                  <a:pt x="735965" y="57150"/>
                </a:lnTo>
                <a:lnTo>
                  <a:pt x="732790" y="57150"/>
                </a:lnTo>
                <a:lnTo>
                  <a:pt x="723428" y="51689"/>
                </a:lnTo>
                <a:close/>
              </a:path>
              <a:path w="748665" h="103505">
                <a:moveTo>
                  <a:pt x="712542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712542" y="58039"/>
                </a:lnTo>
                <a:lnTo>
                  <a:pt x="723428" y="51689"/>
                </a:lnTo>
                <a:lnTo>
                  <a:pt x="712542" y="45339"/>
                </a:lnTo>
                <a:close/>
              </a:path>
              <a:path w="748665" h="103505">
                <a:moveTo>
                  <a:pt x="737647" y="45339"/>
                </a:moveTo>
                <a:lnTo>
                  <a:pt x="735965" y="45339"/>
                </a:lnTo>
                <a:lnTo>
                  <a:pt x="735965" y="58039"/>
                </a:lnTo>
                <a:lnTo>
                  <a:pt x="737647" y="58039"/>
                </a:lnTo>
                <a:lnTo>
                  <a:pt x="748538" y="51689"/>
                </a:lnTo>
                <a:lnTo>
                  <a:pt x="737647" y="45339"/>
                </a:lnTo>
                <a:close/>
              </a:path>
              <a:path w="748665" h="103505">
                <a:moveTo>
                  <a:pt x="732790" y="46228"/>
                </a:moveTo>
                <a:lnTo>
                  <a:pt x="723428" y="51689"/>
                </a:lnTo>
                <a:lnTo>
                  <a:pt x="732790" y="57150"/>
                </a:lnTo>
                <a:lnTo>
                  <a:pt x="732790" y="46228"/>
                </a:lnTo>
                <a:close/>
              </a:path>
              <a:path w="748665" h="103505">
                <a:moveTo>
                  <a:pt x="735965" y="46228"/>
                </a:moveTo>
                <a:lnTo>
                  <a:pt x="732790" y="46228"/>
                </a:lnTo>
                <a:lnTo>
                  <a:pt x="732790" y="57150"/>
                </a:lnTo>
                <a:lnTo>
                  <a:pt x="735965" y="57150"/>
                </a:lnTo>
                <a:lnTo>
                  <a:pt x="735965" y="46228"/>
                </a:lnTo>
                <a:close/>
              </a:path>
              <a:path w="748665" h="103505">
                <a:moveTo>
                  <a:pt x="659892" y="0"/>
                </a:moveTo>
                <a:lnTo>
                  <a:pt x="656081" y="1016"/>
                </a:lnTo>
                <a:lnTo>
                  <a:pt x="652526" y="7112"/>
                </a:lnTo>
                <a:lnTo>
                  <a:pt x="653542" y="10922"/>
                </a:lnTo>
                <a:lnTo>
                  <a:pt x="723428" y="51689"/>
                </a:lnTo>
                <a:lnTo>
                  <a:pt x="732790" y="46228"/>
                </a:lnTo>
                <a:lnTo>
                  <a:pt x="735965" y="46228"/>
                </a:lnTo>
                <a:lnTo>
                  <a:pt x="735965" y="45339"/>
                </a:lnTo>
                <a:lnTo>
                  <a:pt x="737647" y="45339"/>
                </a:lnTo>
                <a:lnTo>
                  <a:pt x="659892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29600" y="2042667"/>
            <a:ext cx="748665" cy="103505"/>
          </a:xfrm>
          <a:custGeom>
            <a:avLst/>
            <a:gdLst/>
            <a:ahLst/>
            <a:cxnLst/>
            <a:rect l="l" t="t" r="r" b="b"/>
            <a:pathLst>
              <a:path w="748665" h="103505">
                <a:moveTo>
                  <a:pt x="723428" y="51689"/>
                </a:moveTo>
                <a:lnTo>
                  <a:pt x="653542" y="92456"/>
                </a:lnTo>
                <a:lnTo>
                  <a:pt x="652526" y="96393"/>
                </a:lnTo>
                <a:lnTo>
                  <a:pt x="654303" y="99314"/>
                </a:lnTo>
                <a:lnTo>
                  <a:pt x="656081" y="102362"/>
                </a:lnTo>
                <a:lnTo>
                  <a:pt x="659892" y="103378"/>
                </a:lnTo>
                <a:lnTo>
                  <a:pt x="737647" y="58039"/>
                </a:lnTo>
                <a:lnTo>
                  <a:pt x="735965" y="58039"/>
                </a:lnTo>
                <a:lnTo>
                  <a:pt x="735965" y="57150"/>
                </a:lnTo>
                <a:lnTo>
                  <a:pt x="732790" y="57150"/>
                </a:lnTo>
                <a:lnTo>
                  <a:pt x="723428" y="51689"/>
                </a:lnTo>
                <a:close/>
              </a:path>
              <a:path w="748665" h="103505">
                <a:moveTo>
                  <a:pt x="712542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712542" y="58039"/>
                </a:lnTo>
                <a:lnTo>
                  <a:pt x="723428" y="51688"/>
                </a:lnTo>
                <a:lnTo>
                  <a:pt x="712542" y="45339"/>
                </a:lnTo>
                <a:close/>
              </a:path>
              <a:path w="748665" h="103505">
                <a:moveTo>
                  <a:pt x="737647" y="45339"/>
                </a:moveTo>
                <a:lnTo>
                  <a:pt x="735965" y="45339"/>
                </a:lnTo>
                <a:lnTo>
                  <a:pt x="735965" y="58039"/>
                </a:lnTo>
                <a:lnTo>
                  <a:pt x="737647" y="58039"/>
                </a:lnTo>
                <a:lnTo>
                  <a:pt x="748538" y="51689"/>
                </a:lnTo>
                <a:lnTo>
                  <a:pt x="737647" y="45339"/>
                </a:lnTo>
                <a:close/>
              </a:path>
              <a:path w="748665" h="103505">
                <a:moveTo>
                  <a:pt x="732790" y="46228"/>
                </a:moveTo>
                <a:lnTo>
                  <a:pt x="723428" y="51689"/>
                </a:lnTo>
                <a:lnTo>
                  <a:pt x="732790" y="57150"/>
                </a:lnTo>
                <a:lnTo>
                  <a:pt x="732790" y="46228"/>
                </a:lnTo>
                <a:close/>
              </a:path>
              <a:path w="748665" h="103505">
                <a:moveTo>
                  <a:pt x="735965" y="46228"/>
                </a:moveTo>
                <a:lnTo>
                  <a:pt x="732790" y="46228"/>
                </a:lnTo>
                <a:lnTo>
                  <a:pt x="732790" y="57150"/>
                </a:lnTo>
                <a:lnTo>
                  <a:pt x="735965" y="57150"/>
                </a:lnTo>
                <a:lnTo>
                  <a:pt x="735965" y="46228"/>
                </a:lnTo>
                <a:close/>
              </a:path>
              <a:path w="748665" h="103505">
                <a:moveTo>
                  <a:pt x="659892" y="0"/>
                </a:moveTo>
                <a:lnTo>
                  <a:pt x="656081" y="1016"/>
                </a:lnTo>
                <a:lnTo>
                  <a:pt x="652526" y="7112"/>
                </a:lnTo>
                <a:lnTo>
                  <a:pt x="653542" y="10922"/>
                </a:lnTo>
                <a:lnTo>
                  <a:pt x="723428" y="51689"/>
                </a:lnTo>
                <a:lnTo>
                  <a:pt x="732790" y="46228"/>
                </a:lnTo>
                <a:lnTo>
                  <a:pt x="735965" y="46228"/>
                </a:lnTo>
                <a:lnTo>
                  <a:pt x="735965" y="45339"/>
                </a:lnTo>
                <a:lnTo>
                  <a:pt x="737647" y="45339"/>
                </a:lnTo>
                <a:lnTo>
                  <a:pt x="659892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198752"/>
            <a:ext cx="5238750" cy="398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43650" y="1198752"/>
            <a:ext cx="5238750" cy="398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84056" y="3657600"/>
            <a:ext cx="2755900" cy="2916555"/>
          </a:xfrm>
          <a:custGeom>
            <a:avLst/>
            <a:gdLst/>
            <a:ahLst/>
            <a:cxnLst/>
            <a:rect l="l" t="t" r="r" b="b"/>
            <a:pathLst>
              <a:path w="2755900" h="2916554">
                <a:moveTo>
                  <a:pt x="2755519" y="0"/>
                </a:moveTo>
                <a:lnTo>
                  <a:pt x="0" y="0"/>
                </a:lnTo>
                <a:lnTo>
                  <a:pt x="0" y="2915996"/>
                </a:lnTo>
                <a:lnTo>
                  <a:pt x="2529078" y="2915996"/>
                </a:lnTo>
                <a:lnTo>
                  <a:pt x="2755519" y="2689593"/>
                </a:lnTo>
                <a:lnTo>
                  <a:pt x="27555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13133" y="6347193"/>
            <a:ext cx="226695" cy="226695"/>
          </a:xfrm>
          <a:custGeom>
            <a:avLst/>
            <a:gdLst/>
            <a:ahLst/>
            <a:cxnLst/>
            <a:rect l="l" t="t" r="r" b="b"/>
            <a:pathLst>
              <a:path w="226695" h="226695">
                <a:moveTo>
                  <a:pt x="226441" y="0"/>
                </a:moveTo>
                <a:lnTo>
                  <a:pt x="45339" y="45288"/>
                </a:lnTo>
                <a:lnTo>
                  <a:pt x="0" y="226402"/>
                </a:lnTo>
                <a:lnTo>
                  <a:pt x="22644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84056" y="3657600"/>
            <a:ext cx="2755900" cy="2916555"/>
          </a:xfrm>
          <a:custGeom>
            <a:avLst/>
            <a:gdLst/>
            <a:ahLst/>
            <a:cxnLst/>
            <a:rect l="l" t="t" r="r" b="b"/>
            <a:pathLst>
              <a:path w="2755900" h="2916554">
                <a:moveTo>
                  <a:pt x="2529078" y="2915996"/>
                </a:moveTo>
                <a:lnTo>
                  <a:pt x="2574417" y="2734881"/>
                </a:lnTo>
                <a:lnTo>
                  <a:pt x="2755519" y="2689593"/>
                </a:lnTo>
                <a:lnTo>
                  <a:pt x="2529078" y="2915996"/>
                </a:lnTo>
                <a:lnTo>
                  <a:pt x="0" y="2915996"/>
                </a:lnTo>
                <a:lnTo>
                  <a:pt x="0" y="0"/>
                </a:lnTo>
                <a:lnTo>
                  <a:pt x="2755519" y="0"/>
                </a:lnTo>
                <a:lnTo>
                  <a:pt x="2755519" y="2689593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96000" y="3675888"/>
            <a:ext cx="2755900" cy="2916555"/>
          </a:xfrm>
          <a:custGeom>
            <a:avLst/>
            <a:gdLst/>
            <a:ahLst/>
            <a:cxnLst/>
            <a:rect l="l" t="t" r="r" b="b"/>
            <a:pathLst>
              <a:path w="2755900" h="2916554">
                <a:moveTo>
                  <a:pt x="2755519" y="0"/>
                </a:moveTo>
                <a:lnTo>
                  <a:pt x="0" y="0"/>
                </a:lnTo>
                <a:lnTo>
                  <a:pt x="0" y="2915945"/>
                </a:lnTo>
                <a:lnTo>
                  <a:pt x="2529204" y="2915945"/>
                </a:lnTo>
                <a:lnTo>
                  <a:pt x="2755519" y="2689555"/>
                </a:lnTo>
                <a:lnTo>
                  <a:pt x="27555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25205" y="6365443"/>
            <a:ext cx="226695" cy="226695"/>
          </a:xfrm>
          <a:custGeom>
            <a:avLst/>
            <a:gdLst/>
            <a:ahLst/>
            <a:cxnLst/>
            <a:rect l="l" t="t" r="r" b="b"/>
            <a:pathLst>
              <a:path w="226695" h="226695">
                <a:moveTo>
                  <a:pt x="226314" y="0"/>
                </a:moveTo>
                <a:lnTo>
                  <a:pt x="45212" y="45275"/>
                </a:lnTo>
                <a:lnTo>
                  <a:pt x="0" y="226390"/>
                </a:lnTo>
                <a:lnTo>
                  <a:pt x="22631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6000" y="3675888"/>
            <a:ext cx="2755900" cy="2916555"/>
          </a:xfrm>
          <a:custGeom>
            <a:avLst/>
            <a:gdLst/>
            <a:ahLst/>
            <a:cxnLst/>
            <a:rect l="l" t="t" r="r" b="b"/>
            <a:pathLst>
              <a:path w="2755900" h="2916554">
                <a:moveTo>
                  <a:pt x="2529204" y="2915945"/>
                </a:moveTo>
                <a:lnTo>
                  <a:pt x="2574417" y="2734830"/>
                </a:lnTo>
                <a:lnTo>
                  <a:pt x="2755519" y="2689555"/>
                </a:lnTo>
                <a:lnTo>
                  <a:pt x="2529204" y="2915945"/>
                </a:lnTo>
                <a:lnTo>
                  <a:pt x="0" y="2915945"/>
                </a:lnTo>
                <a:lnTo>
                  <a:pt x="0" y="0"/>
                </a:lnTo>
                <a:lnTo>
                  <a:pt x="2755519" y="0"/>
                </a:lnTo>
                <a:lnTo>
                  <a:pt x="2755519" y="268955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6311" y="3675888"/>
            <a:ext cx="5511165" cy="2916555"/>
          </a:xfrm>
          <a:custGeom>
            <a:avLst/>
            <a:gdLst/>
            <a:ahLst/>
            <a:cxnLst/>
            <a:rect l="l" t="t" r="r" b="b"/>
            <a:pathLst>
              <a:path w="5511165" h="2916554">
                <a:moveTo>
                  <a:pt x="5511088" y="0"/>
                </a:moveTo>
                <a:lnTo>
                  <a:pt x="0" y="0"/>
                </a:lnTo>
                <a:lnTo>
                  <a:pt x="0" y="2915945"/>
                </a:lnTo>
                <a:lnTo>
                  <a:pt x="5323255" y="2915945"/>
                </a:lnTo>
                <a:lnTo>
                  <a:pt x="5511088" y="2728099"/>
                </a:lnTo>
                <a:lnTo>
                  <a:pt x="5511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79566" y="6403987"/>
            <a:ext cx="187960" cy="187960"/>
          </a:xfrm>
          <a:custGeom>
            <a:avLst/>
            <a:gdLst/>
            <a:ahLst/>
            <a:cxnLst/>
            <a:rect l="l" t="t" r="r" b="b"/>
            <a:pathLst>
              <a:path w="187960" h="187959">
                <a:moveTo>
                  <a:pt x="187833" y="0"/>
                </a:moveTo>
                <a:lnTo>
                  <a:pt x="37592" y="37566"/>
                </a:lnTo>
                <a:lnTo>
                  <a:pt x="0" y="187845"/>
                </a:lnTo>
                <a:lnTo>
                  <a:pt x="18783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311" y="3675888"/>
            <a:ext cx="5511165" cy="2916555"/>
          </a:xfrm>
          <a:custGeom>
            <a:avLst/>
            <a:gdLst/>
            <a:ahLst/>
            <a:cxnLst/>
            <a:rect l="l" t="t" r="r" b="b"/>
            <a:pathLst>
              <a:path w="5511165" h="2916554">
                <a:moveTo>
                  <a:pt x="5323255" y="2915945"/>
                </a:moveTo>
                <a:lnTo>
                  <a:pt x="5360847" y="2765666"/>
                </a:lnTo>
                <a:lnTo>
                  <a:pt x="5511088" y="2728099"/>
                </a:lnTo>
                <a:lnTo>
                  <a:pt x="5323255" y="2915945"/>
                </a:lnTo>
                <a:lnTo>
                  <a:pt x="0" y="2915945"/>
                </a:lnTo>
                <a:lnTo>
                  <a:pt x="0" y="0"/>
                </a:lnTo>
                <a:lnTo>
                  <a:pt x="5511088" y="0"/>
                </a:lnTo>
                <a:lnTo>
                  <a:pt x="5511088" y="272809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1308" y="213359"/>
            <a:ext cx="827531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1160" y="109728"/>
            <a:ext cx="650748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24227" y="213359"/>
            <a:ext cx="1124712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61260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22804" y="213359"/>
            <a:ext cx="867156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02279" y="109728"/>
            <a:ext cx="650747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5348" y="213359"/>
            <a:ext cx="1139952" cy="7315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17620" y="109728"/>
            <a:ext cx="649224" cy="9022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VỀ CỬA </a:t>
            </a:r>
            <a:r>
              <a:rPr dirty="0" spc="-5"/>
              <a:t>SỔ </a:t>
            </a:r>
            <a:r>
              <a:rPr dirty="0" spc="204"/>
              <a:t> </a:t>
            </a:r>
            <a:r>
              <a:rPr dirty="0" spc="-15"/>
              <a:t>CON</a:t>
            </a:r>
            <a:endParaRPr sz="3200"/>
          </a:p>
        </p:txBody>
      </p:sp>
      <p:sp>
        <p:nvSpPr>
          <p:cNvPr id="27" name="object 27"/>
          <p:cNvSpPr/>
          <p:nvPr/>
        </p:nvSpPr>
        <p:spPr>
          <a:xfrm>
            <a:off x="457200" y="3762908"/>
            <a:ext cx="5334000" cy="26003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20663" y="4110570"/>
            <a:ext cx="2266950" cy="1905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20200" y="4067708"/>
            <a:ext cx="2390775" cy="19907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07408" y="3636264"/>
            <a:ext cx="1609343" cy="5836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63383" y="3636264"/>
            <a:ext cx="1737360" cy="5836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219943" y="3628644"/>
            <a:ext cx="1766316" cy="5821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9327" y="2781300"/>
            <a:ext cx="847344" cy="1234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2000" y="28194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 h="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99959" y="2766060"/>
            <a:ext cx="847344" cy="1234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42758" y="2805429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 h="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740022" y="6193129"/>
            <a:ext cx="142494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Cửa sổ</a:t>
            </a:r>
            <a:r>
              <a:rPr dirty="0" sz="2000" spc="-10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con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84575" y="4317745"/>
            <a:ext cx="190309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Tên cửa sổ</a:t>
            </a:r>
            <a:r>
              <a:rPr dirty="0" sz="2000" spc="-12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300"/>
                </a:solidFill>
                <a:latin typeface="Arial"/>
                <a:cs typeface="Arial"/>
              </a:rPr>
              <a:t>con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36847" y="4658867"/>
            <a:ext cx="425196" cy="6400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863542" y="4678045"/>
            <a:ext cx="171450" cy="385445"/>
          </a:xfrm>
          <a:custGeom>
            <a:avLst/>
            <a:gdLst/>
            <a:ahLst/>
            <a:cxnLst/>
            <a:rect l="l" t="t" r="r" b="b"/>
            <a:pathLst>
              <a:path w="171450" h="385445">
                <a:moveTo>
                  <a:pt x="16498" y="214088"/>
                </a:moveTo>
                <a:lnTo>
                  <a:pt x="9322" y="216534"/>
                </a:lnTo>
                <a:lnTo>
                  <a:pt x="3643" y="221585"/>
                </a:lnTo>
                <a:lnTo>
                  <a:pt x="464" y="228171"/>
                </a:lnTo>
                <a:lnTo>
                  <a:pt x="0" y="235448"/>
                </a:lnTo>
                <a:lnTo>
                  <a:pt x="2464" y="242569"/>
                </a:lnTo>
                <a:lnTo>
                  <a:pt x="85649" y="385063"/>
                </a:lnTo>
                <a:lnTo>
                  <a:pt x="107635" y="347344"/>
                </a:lnTo>
                <a:lnTo>
                  <a:pt x="66599" y="347344"/>
                </a:lnTo>
                <a:lnTo>
                  <a:pt x="66472" y="276733"/>
                </a:lnTo>
                <a:lnTo>
                  <a:pt x="35357" y="223392"/>
                </a:lnTo>
                <a:lnTo>
                  <a:pt x="30325" y="217767"/>
                </a:lnTo>
                <a:lnTo>
                  <a:pt x="23768" y="214582"/>
                </a:lnTo>
                <a:lnTo>
                  <a:pt x="16498" y="214088"/>
                </a:lnTo>
                <a:close/>
              </a:path>
              <a:path w="171450" h="385445">
                <a:moveTo>
                  <a:pt x="66599" y="276950"/>
                </a:moveTo>
                <a:lnTo>
                  <a:pt x="66599" y="347344"/>
                </a:lnTo>
                <a:lnTo>
                  <a:pt x="104699" y="347344"/>
                </a:lnTo>
                <a:lnTo>
                  <a:pt x="104699" y="337692"/>
                </a:lnTo>
                <a:lnTo>
                  <a:pt x="69139" y="337692"/>
                </a:lnTo>
                <a:lnTo>
                  <a:pt x="85586" y="309499"/>
                </a:lnTo>
                <a:lnTo>
                  <a:pt x="66599" y="276950"/>
                </a:lnTo>
                <a:close/>
              </a:path>
              <a:path w="171450" h="385445">
                <a:moveTo>
                  <a:pt x="154727" y="214088"/>
                </a:moveTo>
                <a:lnTo>
                  <a:pt x="147450" y="214582"/>
                </a:lnTo>
                <a:lnTo>
                  <a:pt x="140864" y="217767"/>
                </a:lnTo>
                <a:lnTo>
                  <a:pt x="135814" y="223392"/>
                </a:lnTo>
                <a:lnTo>
                  <a:pt x="104699" y="276733"/>
                </a:lnTo>
                <a:lnTo>
                  <a:pt x="104699" y="347344"/>
                </a:lnTo>
                <a:lnTo>
                  <a:pt x="107635" y="347344"/>
                </a:lnTo>
                <a:lnTo>
                  <a:pt x="168707" y="242569"/>
                </a:lnTo>
                <a:lnTo>
                  <a:pt x="171172" y="235448"/>
                </a:lnTo>
                <a:lnTo>
                  <a:pt x="170707" y="228171"/>
                </a:lnTo>
                <a:lnTo>
                  <a:pt x="167528" y="221585"/>
                </a:lnTo>
                <a:lnTo>
                  <a:pt x="161849" y="216534"/>
                </a:lnTo>
                <a:lnTo>
                  <a:pt x="154727" y="214088"/>
                </a:lnTo>
                <a:close/>
              </a:path>
              <a:path w="171450" h="385445">
                <a:moveTo>
                  <a:pt x="85586" y="309499"/>
                </a:moveTo>
                <a:lnTo>
                  <a:pt x="69139" y="337692"/>
                </a:lnTo>
                <a:lnTo>
                  <a:pt x="102032" y="337692"/>
                </a:lnTo>
                <a:lnTo>
                  <a:pt x="85586" y="309499"/>
                </a:lnTo>
                <a:close/>
              </a:path>
              <a:path w="171450" h="385445">
                <a:moveTo>
                  <a:pt x="104699" y="276733"/>
                </a:moveTo>
                <a:lnTo>
                  <a:pt x="85586" y="309499"/>
                </a:lnTo>
                <a:lnTo>
                  <a:pt x="102032" y="337692"/>
                </a:lnTo>
                <a:lnTo>
                  <a:pt x="104699" y="337692"/>
                </a:lnTo>
                <a:lnTo>
                  <a:pt x="104699" y="276733"/>
                </a:lnTo>
                <a:close/>
              </a:path>
              <a:path w="171450" h="385445">
                <a:moveTo>
                  <a:pt x="104699" y="0"/>
                </a:moveTo>
                <a:lnTo>
                  <a:pt x="66599" y="0"/>
                </a:lnTo>
                <a:lnTo>
                  <a:pt x="66599" y="276950"/>
                </a:lnTo>
                <a:lnTo>
                  <a:pt x="85586" y="309499"/>
                </a:lnTo>
                <a:lnTo>
                  <a:pt x="104572" y="276950"/>
                </a:lnTo>
                <a:lnTo>
                  <a:pt x="104699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78579" y="5754623"/>
            <a:ext cx="425196" cy="4648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05782" y="5943511"/>
            <a:ext cx="171450" cy="210185"/>
          </a:xfrm>
          <a:custGeom>
            <a:avLst/>
            <a:gdLst/>
            <a:ahLst/>
            <a:cxnLst/>
            <a:rect l="l" t="t" r="r" b="b"/>
            <a:pathLst>
              <a:path w="171450" h="210185">
                <a:moveTo>
                  <a:pt x="85586" y="75603"/>
                </a:moveTo>
                <a:lnTo>
                  <a:pt x="66599" y="108151"/>
                </a:lnTo>
                <a:lnTo>
                  <a:pt x="66599" y="209575"/>
                </a:lnTo>
                <a:lnTo>
                  <a:pt x="104699" y="209575"/>
                </a:lnTo>
                <a:lnTo>
                  <a:pt x="104699" y="108369"/>
                </a:lnTo>
                <a:lnTo>
                  <a:pt x="85586" y="75603"/>
                </a:lnTo>
                <a:close/>
              </a:path>
              <a:path w="171450" h="210185">
                <a:moveTo>
                  <a:pt x="85649" y="0"/>
                </a:moveTo>
                <a:lnTo>
                  <a:pt x="2464" y="142506"/>
                </a:lnTo>
                <a:lnTo>
                  <a:pt x="0" y="149668"/>
                </a:lnTo>
                <a:lnTo>
                  <a:pt x="464" y="156956"/>
                </a:lnTo>
                <a:lnTo>
                  <a:pt x="3643" y="163534"/>
                </a:lnTo>
                <a:lnTo>
                  <a:pt x="9322" y="168567"/>
                </a:lnTo>
                <a:lnTo>
                  <a:pt x="16498" y="171006"/>
                </a:lnTo>
                <a:lnTo>
                  <a:pt x="23768" y="170529"/>
                </a:lnTo>
                <a:lnTo>
                  <a:pt x="30325" y="167356"/>
                </a:lnTo>
                <a:lnTo>
                  <a:pt x="35357" y="161709"/>
                </a:lnTo>
                <a:lnTo>
                  <a:pt x="66599" y="108151"/>
                </a:lnTo>
                <a:lnTo>
                  <a:pt x="66599" y="37807"/>
                </a:lnTo>
                <a:lnTo>
                  <a:pt x="107685" y="37807"/>
                </a:lnTo>
                <a:lnTo>
                  <a:pt x="85649" y="0"/>
                </a:lnTo>
                <a:close/>
              </a:path>
              <a:path w="171450" h="210185">
                <a:moveTo>
                  <a:pt x="107685" y="37807"/>
                </a:moveTo>
                <a:lnTo>
                  <a:pt x="104699" y="37807"/>
                </a:lnTo>
                <a:lnTo>
                  <a:pt x="104699" y="108369"/>
                </a:lnTo>
                <a:lnTo>
                  <a:pt x="135814" y="161709"/>
                </a:lnTo>
                <a:lnTo>
                  <a:pt x="140864" y="167356"/>
                </a:lnTo>
                <a:lnTo>
                  <a:pt x="147450" y="170529"/>
                </a:lnTo>
                <a:lnTo>
                  <a:pt x="154727" y="171006"/>
                </a:lnTo>
                <a:lnTo>
                  <a:pt x="161849" y="168567"/>
                </a:lnTo>
                <a:lnTo>
                  <a:pt x="167528" y="163534"/>
                </a:lnTo>
                <a:lnTo>
                  <a:pt x="170707" y="156956"/>
                </a:lnTo>
                <a:lnTo>
                  <a:pt x="171172" y="149668"/>
                </a:lnTo>
                <a:lnTo>
                  <a:pt x="168707" y="142506"/>
                </a:lnTo>
                <a:lnTo>
                  <a:pt x="107685" y="37807"/>
                </a:lnTo>
                <a:close/>
              </a:path>
              <a:path w="171450" h="210185">
                <a:moveTo>
                  <a:pt x="104699" y="47409"/>
                </a:moveTo>
                <a:lnTo>
                  <a:pt x="102032" y="47409"/>
                </a:lnTo>
                <a:lnTo>
                  <a:pt x="85586" y="75603"/>
                </a:lnTo>
                <a:lnTo>
                  <a:pt x="104699" y="108369"/>
                </a:lnTo>
                <a:lnTo>
                  <a:pt x="104699" y="47409"/>
                </a:lnTo>
                <a:close/>
              </a:path>
              <a:path w="171450" h="210185">
                <a:moveTo>
                  <a:pt x="104699" y="37807"/>
                </a:moveTo>
                <a:lnTo>
                  <a:pt x="66599" y="37807"/>
                </a:lnTo>
                <a:lnTo>
                  <a:pt x="66599" y="108151"/>
                </a:lnTo>
                <a:lnTo>
                  <a:pt x="85586" y="75603"/>
                </a:lnTo>
                <a:lnTo>
                  <a:pt x="69139" y="47409"/>
                </a:lnTo>
                <a:lnTo>
                  <a:pt x="104699" y="47409"/>
                </a:lnTo>
                <a:lnTo>
                  <a:pt x="104699" y="37807"/>
                </a:lnTo>
                <a:close/>
              </a:path>
              <a:path w="171450" h="210185">
                <a:moveTo>
                  <a:pt x="102032" y="47409"/>
                </a:moveTo>
                <a:lnTo>
                  <a:pt x="69139" y="47409"/>
                </a:lnTo>
                <a:lnTo>
                  <a:pt x="85586" y="75603"/>
                </a:lnTo>
                <a:lnTo>
                  <a:pt x="102032" y="47409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437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4151" y="213359"/>
            <a:ext cx="9692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573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00327" y="213359"/>
            <a:ext cx="1011935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4583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87651" y="213359"/>
            <a:ext cx="110642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6395" y="109728"/>
            <a:ext cx="652271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70988" y="213359"/>
            <a:ext cx="110490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88207" y="109728"/>
            <a:ext cx="649223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49752" y="213359"/>
            <a:ext cx="867155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29228" y="109728"/>
            <a:ext cx="650748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92296" y="213359"/>
            <a:ext cx="1139952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44567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L</a:t>
            </a:r>
            <a:r>
              <a:rPr dirty="0" spc="-5"/>
              <a:t>IÊN </a:t>
            </a:r>
            <a:r>
              <a:rPr dirty="0"/>
              <a:t>KẾT ĐẾN CỦA </a:t>
            </a:r>
            <a:r>
              <a:rPr dirty="0" spc="-5"/>
              <a:t>SỔ </a:t>
            </a:r>
            <a:r>
              <a:rPr dirty="0" spc="240"/>
              <a:t> </a:t>
            </a:r>
            <a:r>
              <a:rPr dirty="0" spc="-15"/>
              <a:t>CON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10775950" cy="4450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 b="1">
                <a:solidFill>
                  <a:srgbClr val="FF6300"/>
                </a:solidFill>
                <a:latin typeface="Segoe UI"/>
                <a:cs typeface="Segoe UI"/>
              </a:rPr>
              <a:t>&lt;iframe&gt; </a:t>
            </a:r>
            <a:r>
              <a:rPr dirty="0" sz="2800" spc="-145">
                <a:solidFill>
                  <a:srgbClr val="005242"/>
                </a:solidFill>
                <a:latin typeface="Segoe UI"/>
                <a:cs typeface="Segoe UI"/>
              </a:rPr>
              <a:t>đƣợc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 để tạo cửa sổ con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chứa một trang</a:t>
            </a:r>
            <a:r>
              <a:rPr dirty="0" sz="2800" spc="254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khác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</a:t>
            </a:r>
            <a:r>
              <a:rPr dirty="0" sz="2800" spc="-8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đó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&lt;iframe&gt;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có các thuộc tính </a:t>
            </a:r>
            <a:r>
              <a:rPr dirty="0" sz="2800" spc="-100">
                <a:solidFill>
                  <a:srgbClr val="005242"/>
                </a:solidFill>
                <a:latin typeface="Segoe UI"/>
                <a:cs typeface="Segoe UI"/>
              </a:rPr>
              <a:t>thƣờng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sử dụng</a:t>
            </a:r>
            <a:r>
              <a:rPr dirty="0" sz="2800" spc="16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sau</a:t>
            </a:r>
            <a:endParaRPr sz="28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9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@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src</a:t>
            </a:r>
            <a:r>
              <a:rPr dirty="0" sz="2400" spc="-5">
                <a:latin typeface="Segoe UI"/>
                <a:cs typeface="Segoe UI"/>
              </a:rPr>
              <a:t>=“url”: </a:t>
            </a:r>
            <a:r>
              <a:rPr dirty="0" sz="2400">
                <a:latin typeface="Segoe UI"/>
                <a:cs typeface="Segoe UI"/>
              </a:rPr>
              <a:t>địa </a:t>
            </a:r>
            <a:r>
              <a:rPr dirty="0" sz="2400" spc="-5">
                <a:latin typeface="Segoe UI"/>
                <a:cs typeface="Segoe UI"/>
              </a:rPr>
              <a:t>chỉ </a:t>
            </a:r>
            <a:r>
              <a:rPr dirty="0" sz="2400">
                <a:latin typeface="Segoe UI"/>
                <a:cs typeface="Segoe UI"/>
              </a:rPr>
              <a:t>trang web </a:t>
            </a:r>
            <a:r>
              <a:rPr dirty="0" sz="2400" spc="-125">
                <a:latin typeface="Segoe UI"/>
                <a:cs typeface="Segoe UI"/>
              </a:rPr>
              <a:t>đƣợc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nhúng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@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name</a:t>
            </a:r>
            <a:r>
              <a:rPr dirty="0" sz="2400" spc="-5">
                <a:latin typeface="Segoe UI"/>
                <a:cs typeface="Segoe UI"/>
              </a:rPr>
              <a:t>=“&lt;tên&gt;”: </a:t>
            </a:r>
            <a:r>
              <a:rPr dirty="0" sz="2400" spc="-10">
                <a:latin typeface="Segoe UI"/>
                <a:cs typeface="Segoe UI"/>
              </a:rPr>
              <a:t>tên </a:t>
            </a:r>
            <a:r>
              <a:rPr dirty="0" sz="2400">
                <a:latin typeface="Segoe UI"/>
                <a:cs typeface="Segoe UI"/>
              </a:rPr>
              <a:t>cửa </a:t>
            </a:r>
            <a:r>
              <a:rPr dirty="0" sz="2400" spc="-5">
                <a:latin typeface="Segoe UI"/>
                <a:cs typeface="Segoe UI"/>
              </a:rPr>
              <a:t>sổ</a:t>
            </a:r>
            <a:r>
              <a:rPr dirty="0" sz="2400" spc="-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con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@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frameborder</a:t>
            </a:r>
            <a:r>
              <a:rPr dirty="0" sz="2400" spc="-5">
                <a:latin typeface="Segoe UI"/>
                <a:cs typeface="Segoe UI"/>
              </a:rPr>
              <a:t>: “?px” </a:t>
            </a:r>
            <a:r>
              <a:rPr dirty="0" sz="2400">
                <a:latin typeface="Segoe UI"/>
                <a:cs typeface="Segoe UI"/>
              </a:rPr>
              <a:t>độ dày </a:t>
            </a:r>
            <a:r>
              <a:rPr dirty="0" sz="2400" spc="-100">
                <a:latin typeface="Segoe UI"/>
                <a:cs typeface="Segoe UI"/>
              </a:rPr>
              <a:t>đƣờng</a:t>
            </a:r>
            <a:r>
              <a:rPr dirty="0" sz="2400" spc="-60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bao</a:t>
            </a:r>
            <a:endParaRPr sz="2400">
              <a:latin typeface="Segoe UI"/>
              <a:cs typeface="Segoe UI"/>
            </a:endParaRPr>
          </a:p>
          <a:p>
            <a:pPr lvl="1" marL="631190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2400" spc="-5">
                <a:latin typeface="Segoe UI"/>
                <a:cs typeface="Segoe UI"/>
              </a:rPr>
              <a:t>@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scrolling</a:t>
            </a:r>
            <a:r>
              <a:rPr dirty="0" sz="2400" spc="-5">
                <a:latin typeface="Segoe UI"/>
                <a:cs typeface="Segoe UI"/>
              </a:rPr>
              <a:t>=“</a:t>
            </a: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yes|no|auto</a:t>
            </a:r>
            <a:r>
              <a:rPr dirty="0" sz="2400" spc="-5">
                <a:latin typeface="Segoe UI"/>
                <a:cs typeface="Segoe UI"/>
              </a:rPr>
              <a:t>”: </a:t>
            </a:r>
            <a:r>
              <a:rPr dirty="0" sz="2400">
                <a:latin typeface="Segoe UI"/>
                <a:cs typeface="Segoe UI"/>
              </a:rPr>
              <a:t>đặt </a:t>
            </a:r>
            <a:r>
              <a:rPr dirty="0" sz="2400" spc="-5">
                <a:latin typeface="Segoe UI"/>
                <a:cs typeface="Segoe UI"/>
              </a:rPr>
              <a:t>chế </a:t>
            </a:r>
            <a:r>
              <a:rPr dirty="0" sz="2400">
                <a:latin typeface="Segoe UI"/>
                <a:cs typeface="Segoe UI"/>
              </a:rPr>
              <a:t>độ thanh</a:t>
            </a:r>
            <a:r>
              <a:rPr dirty="0" sz="2400" spc="-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cuộn</a:t>
            </a:r>
            <a:endParaRPr sz="24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400" spc="-60" b="1">
                <a:solidFill>
                  <a:srgbClr val="B12C2B"/>
                </a:solidFill>
                <a:latin typeface="Segoe UI"/>
                <a:cs typeface="Segoe UI"/>
              </a:rPr>
              <a:t>Yes</a:t>
            </a:r>
            <a:r>
              <a:rPr dirty="0" sz="2000" spc="-60">
                <a:latin typeface="Segoe UI"/>
                <a:cs typeface="Segoe UI"/>
              </a:rPr>
              <a:t>: </a:t>
            </a:r>
            <a:r>
              <a:rPr dirty="0" sz="2000" spc="-5">
                <a:latin typeface="Segoe UI"/>
                <a:cs typeface="Segoe UI"/>
              </a:rPr>
              <a:t>luôn luôn </a:t>
            </a:r>
            <a:r>
              <a:rPr dirty="0" sz="2000">
                <a:latin typeface="Segoe UI"/>
                <a:cs typeface="Segoe UI"/>
              </a:rPr>
              <a:t>xuất hiện thanh</a:t>
            </a:r>
            <a:r>
              <a:rPr dirty="0" sz="2000" spc="6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cuộn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No</a:t>
            </a:r>
            <a:r>
              <a:rPr dirty="0" sz="2000" spc="-5">
                <a:latin typeface="Segoe UI"/>
                <a:cs typeface="Segoe UI"/>
              </a:rPr>
              <a:t>: </a:t>
            </a:r>
            <a:r>
              <a:rPr dirty="0" sz="2000">
                <a:latin typeface="Segoe UI"/>
                <a:cs typeface="Segoe UI"/>
              </a:rPr>
              <a:t>không </a:t>
            </a:r>
            <a:r>
              <a:rPr dirty="0" sz="2000" spc="-10">
                <a:latin typeface="Segoe UI"/>
                <a:cs typeface="Segoe UI"/>
              </a:rPr>
              <a:t>bao </a:t>
            </a:r>
            <a:r>
              <a:rPr dirty="0" sz="2000" spc="-5">
                <a:latin typeface="Segoe UI"/>
                <a:cs typeface="Segoe UI"/>
              </a:rPr>
              <a:t>giờ </a:t>
            </a:r>
            <a:r>
              <a:rPr dirty="0" sz="2000">
                <a:latin typeface="Segoe UI"/>
                <a:cs typeface="Segoe UI"/>
              </a:rPr>
              <a:t>xuất hiện thanh cuộn, nội dung tràn sẽ </a:t>
            </a:r>
            <a:r>
              <a:rPr dirty="0" sz="2000" spc="-5">
                <a:latin typeface="Segoe UI"/>
                <a:cs typeface="Segoe UI"/>
              </a:rPr>
              <a:t>bị </a:t>
            </a:r>
            <a:r>
              <a:rPr dirty="0" sz="2000">
                <a:latin typeface="Segoe UI"/>
                <a:cs typeface="Segoe UI"/>
              </a:rPr>
              <a:t>che</a:t>
            </a:r>
            <a:r>
              <a:rPr dirty="0" sz="2000" spc="65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khuất</a:t>
            </a:r>
            <a:endParaRPr sz="2000">
              <a:latin typeface="Segoe UI"/>
              <a:cs typeface="Segoe UI"/>
            </a:endParaRPr>
          </a:p>
          <a:p>
            <a:pPr lvl="2" marL="1001394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dirty="0" sz="2400" spc="-5" b="1">
                <a:solidFill>
                  <a:srgbClr val="B12C2B"/>
                </a:solidFill>
                <a:latin typeface="Segoe UI"/>
                <a:cs typeface="Segoe UI"/>
              </a:rPr>
              <a:t>Auto</a:t>
            </a:r>
            <a:r>
              <a:rPr dirty="0" sz="2000" spc="-5">
                <a:latin typeface="Segoe UI"/>
                <a:cs typeface="Segoe UI"/>
              </a:rPr>
              <a:t>: </a:t>
            </a:r>
            <a:r>
              <a:rPr dirty="0" sz="2000">
                <a:latin typeface="Segoe UI"/>
                <a:cs typeface="Segoe UI"/>
              </a:rPr>
              <a:t>thanh cuộn chỉ xuất hiện </a:t>
            </a:r>
            <a:r>
              <a:rPr dirty="0" sz="2000" spc="-5">
                <a:latin typeface="Segoe UI"/>
                <a:cs typeface="Segoe UI"/>
              </a:rPr>
              <a:t>khi </a:t>
            </a:r>
            <a:r>
              <a:rPr dirty="0" sz="2000">
                <a:latin typeface="Segoe UI"/>
                <a:cs typeface="Segoe UI"/>
              </a:rPr>
              <a:t>nội dung tràn </a:t>
            </a:r>
            <a:r>
              <a:rPr dirty="0" sz="2000" spc="-5">
                <a:latin typeface="Segoe UI"/>
                <a:cs typeface="Segoe UI"/>
              </a:rPr>
              <a:t>cửa </a:t>
            </a:r>
            <a:r>
              <a:rPr dirty="0" sz="2000">
                <a:latin typeface="Segoe UI"/>
                <a:cs typeface="Segoe UI"/>
              </a:rPr>
              <a:t>sổ</a:t>
            </a:r>
            <a:r>
              <a:rPr dirty="0" sz="2000" spc="10">
                <a:latin typeface="Segoe UI"/>
                <a:cs typeface="Segoe UI"/>
              </a:rPr>
              <a:t> </a:t>
            </a:r>
            <a:r>
              <a:rPr dirty="0" sz="2000">
                <a:latin typeface="Segoe UI"/>
                <a:cs typeface="Segoe UI"/>
              </a:rPr>
              <a:t>con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4631" y="213359"/>
            <a:ext cx="68580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275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4296" y="213359"/>
            <a:ext cx="134721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3832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6900" y="213359"/>
            <a:ext cx="179222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71444" y="109728"/>
            <a:ext cx="649223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Ổ </a:t>
            </a:r>
            <a:r>
              <a:rPr dirty="0"/>
              <a:t>CHỨC</a:t>
            </a:r>
            <a:r>
              <a:rPr dirty="0" spc="320"/>
              <a:t> </a:t>
            </a:r>
            <a:r>
              <a:rPr dirty="0"/>
              <a:t>WEBSITE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11499850" y="5937186"/>
            <a:ext cx="311150" cy="311785"/>
          </a:xfrm>
          <a:custGeom>
            <a:avLst/>
            <a:gdLst/>
            <a:ahLst/>
            <a:cxnLst/>
            <a:rect l="l" t="t" r="r" b="b"/>
            <a:pathLst>
              <a:path w="311150" h="311785">
                <a:moveTo>
                  <a:pt x="311150" y="0"/>
                </a:moveTo>
                <a:lnTo>
                  <a:pt x="62229" y="62242"/>
                </a:lnTo>
                <a:lnTo>
                  <a:pt x="0" y="311213"/>
                </a:lnTo>
                <a:lnTo>
                  <a:pt x="3111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19700" y="1066800"/>
            <a:ext cx="6591300" cy="5181600"/>
          </a:xfrm>
          <a:custGeom>
            <a:avLst/>
            <a:gdLst/>
            <a:ahLst/>
            <a:cxnLst/>
            <a:rect l="l" t="t" r="r" b="b"/>
            <a:pathLst>
              <a:path w="6591300" h="5181600">
                <a:moveTo>
                  <a:pt x="6280150" y="5181600"/>
                </a:moveTo>
                <a:lnTo>
                  <a:pt x="6342380" y="4932629"/>
                </a:lnTo>
                <a:lnTo>
                  <a:pt x="6591300" y="4870386"/>
                </a:lnTo>
                <a:lnTo>
                  <a:pt x="6280150" y="5181600"/>
                </a:lnTo>
                <a:lnTo>
                  <a:pt x="0" y="5181600"/>
                </a:lnTo>
                <a:lnTo>
                  <a:pt x="0" y="0"/>
                </a:lnTo>
                <a:lnTo>
                  <a:pt x="6591300" y="0"/>
                </a:lnTo>
                <a:lnTo>
                  <a:pt x="6591300" y="4870386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34000" y="1295336"/>
            <a:ext cx="6324600" cy="4312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13064" y="4370832"/>
            <a:ext cx="425196" cy="473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13981" y="4390516"/>
            <a:ext cx="169545" cy="219075"/>
          </a:xfrm>
          <a:custGeom>
            <a:avLst/>
            <a:gdLst/>
            <a:ahLst/>
            <a:cxnLst/>
            <a:rect l="l" t="t" r="r" b="b"/>
            <a:pathLst>
              <a:path w="169545" h="219075">
                <a:moveTo>
                  <a:pt x="20542" y="62182"/>
                </a:moveTo>
                <a:lnTo>
                  <a:pt x="13269" y="62993"/>
                </a:lnTo>
                <a:lnTo>
                  <a:pt x="6651" y="66674"/>
                </a:lnTo>
                <a:lnTo>
                  <a:pt x="1974" y="72630"/>
                </a:lnTo>
                <a:lnTo>
                  <a:pt x="0" y="79644"/>
                </a:lnTo>
                <a:lnTo>
                  <a:pt x="811" y="86873"/>
                </a:lnTo>
                <a:lnTo>
                  <a:pt x="4492" y="93471"/>
                </a:lnTo>
                <a:lnTo>
                  <a:pt x="111426" y="219074"/>
                </a:lnTo>
                <a:lnTo>
                  <a:pt x="123804" y="185292"/>
                </a:lnTo>
                <a:lnTo>
                  <a:pt x="86026" y="185292"/>
                </a:lnTo>
                <a:lnTo>
                  <a:pt x="73576" y="115827"/>
                </a:lnTo>
                <a:lnTo>
                  <a:pt x="33575" y="68833"/>
                </a:lnTo>
                <a:lnTo>
                  <a:pt x="27600" y="64156"/>
                </a:lnTo>
                <a:lnTo>
                  <a:pt x="20542" y="62182"/>
                </a:lnTo>
                <a:close/>
              </a:path>
              <a:path w="169545" h="219075">
                <a:moveTo>
                  <a:pt x="73576" y="115827"/>
                </a:moveTo>
                <a:lnTo>
                  <a:pt x="86026" y="185292"/>
                </a:lnTo>
                <a:lnTo>
                  <a:pt x="123491" y="178561"/>
                </a:lnTo>
                <a:lnTo>
                  <a:pt x="122924" y="175386"/>
                </a:lnTo>
                <a:lnTo>
                  <a:pt x="86915" y="175386"/>
                </a:lnTo>
                <a:lnTo>
                  <a:pt x="98141" y="144687"/>
                </a:lnTo>
                <a:lnTo>
                  <a:pt x="73576" y="115827"/>
                </a:lnTo>
                <a:close/>
              </a:path>
              <a:path w="169545" h="219075">
                <a:moveTo>
                  <a:pt x="149348" y="38641"/>
                </a:moveTo>
                <a:lnTo>
                  <a:pt x="142287" y="40401"/>
                </a:lnTo>
                <a:lnTo>
                  <a:pt x="136370" y="44662"/>
                </a:lnTo>
                <a:lnTo>
                  <a:pt x="132381" y="51053"/>
                </a:lnTo>
                <a:lnTo>
                  <a:pt x="111112" y="109217"/>
                </a:lnTo>
                <a:lnTo>
                  <a:pt x="123491" y="178561"/>
                </a:lnTo>
                <a:lnTo>
                  <a:pt x="86026" y="185292"/>
                </a:lnTo>
                <a:lnTo>
                  <a:pt x="123804" y="185292"/>
                </a:lnTo>
                <a:lnTo>
                  <a:pt x="168195" y="64134"/>
                </a:lnTo>
                <a:lnTo>
                  <a:pt x="169302" y="56717"/>
                </a:lnTo>
                <a:lnTo>
                  <a:pt x="167528" y="49656"/>
                </a:lnTo>
                <a:lnTo>
                  <a:pt x="163230" y="43739"/>
                </a:lnTo>
                <a:lnTo>
                  <a:pt x="156765" y="39750"/>
                </a:lnTo>
                <a:lnTo>
                  <a:pt x="149348" y="38641"/>
                </a:lnTo>
                <a:close/>
              </a:path>
              <a:path w="169545" h="219075">
                <a:moveTo>
                  <a:pt x="98141" y="144687"/>
                </a:moveTo>
                <a:lnTo>
                  <a:pt x="86915" y="175386"/>
                </a:lnTo>
                <a:lnTo>
                  <a:pt x="119300" y="169544"/>
                </a:lnTo>
                <a:lnTo>
                  <a:pt x="98141" y="144687"/>
                </a:lnTo>
                <a:close/>
              </a:path>
              <a:path w="169545" h="219075">
                <a:moveTo>
                  <a:pt x="111112" y="109217"/>
                </a:moveTo>
                <a:lnTo>
                  <a:pt x="98141" y="144687"/>
                </a:lnTo>
                <a:lnTo>
                  <a:pt x="119300" y="169544"/>
                </a:lnTo>
                <a:lnTo>
                  <a:pt x="86915" y="175386"/>
                </a:lnTo>
                <a:lnTo>
                  <a:pt x="122924" y="175386"/>
                </a:lnTo>
                <a:lnTo>
                  <a:pt x="111112" y="109217"/>
                </a:lnTo>
                <a:close/>
              </a:path>
              <a:path w="169545" h="219075">
                <a:moveTo>
                  <a:pt x="91614" y="0"/>
                </a:moveTo>
                <a:lnTo>
                  <a:pt x="54022" y="6730"/>
                </a:lnTo>
                <a:lnTo>
                  <a:pt x="73576" y="115827"/>
                </a:lnTo>
                <a:lnTo>
                  <a:pt x="98141" y="144687"/>
                </a:lnTo>
                <a:lnTo>
                  <a:pt x="111112" y="109217"/>
                </a:lnTo>
                <a:lnTo>
                  <a:pt x="9161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53400" y="304800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304800"/>
                </a:moveTo>
                <a:lnTo>
                  <a:pt x="1524000" y="304800"/>
                </a:lnTo>
                <a:lnTo>
                  <a:pt x="152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24800" y="4089019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304799"/>
                </a:moveTo>
                <a:lnTo>
                  <a:pt x="1524000" y="304799"/>
                </a:lnTo>
                <a:lnTo>
                  <a:pt x="15240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92215" y="4609566"/>
            <a:ext cx="5866765" cy="476884"/>
          </a:xfrm>
          <a:custGeom>
            <a:avLst/>
            <a:gdLst/>
            <a:ahLst/>
            <a:cxnLst/>
            <a:rect l="l" t="t" r="r" b="b"/>
            <a:pathLst>
              <a:path w="5866765" h="476885">
                <a:moveTo>
                  <a:pt x="0" y="476783"/>
                </a:moveTo>
                <a:lnTo>
                  <a:pt x="5866384" y="476783"/>
                </a:lnTo>
                <a:lnTo>
                  <a:pt x="5866384" y="0"/>
                </a:lnTo>
                <a:lnTo>
                  <a:pt x="0" y="0"/>
                </a:lnTo>
                <a:lnTo>
                  <a:pt x="0" y="476783"/>
                </a:lnTo>
                <a:close/>
              </a:path>
            </a:pathLst>
          </a:custGeom>
          <a:ln w="25399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19259" y="1266444"/>
            <a:ext cx="371855" cy="513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10700" y="1324355"/>
            <a:ext cx="762000" cy="417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892283" y="1266444"/>
            <a:ext cx="371855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83723" y="1324355"/>
            <a:ext cx="755903" cy="417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59211" y="1266444"/>
            <a:ext cx="368807" cy="513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47604" y="1324355"/>
            <a:ext cx="690372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957559" y="1266444"/>
            <a:ext cx="371855" cy="51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049000" y="1324355"/>
            <a:ext cx="545592" cy="4175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314176" y="1266444"/>
            <a:ext cx="371855" cy="5135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378183" y="1266444"/>
            <a:ext cx="371855" cy="5135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346692" y="1598675"/>
            <a:ext cx="618744" cy="417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5019" y="1540763"/>
            <a:ext cx="370331" cy="5135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74935" y="1598675"/>
            <a:ext cx="655320" cy="417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49840" y="1540763"/>
            <a:ext cx="377951" cy="513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247376" y="1598675"/>
            <a:ext cx="516635" cy="417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83595" y="1540763"/>
            <a:ext cx="373379" cy="513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76559" y="1598675"/>
            <a:ext cx="690372" cy="4175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986516" y="1540763"/>
            <a:ext cx="370331" cy="5135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076431" y="1598675"/>
            <a:ext cx="539496" cy="4175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335511" y="1540763"/>
            <a:ext cx="371855" cy="5135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450705" y="1284528"/>
            <a:ext cx="2042795" cy="60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</a:pP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FF6300"/>
                </a:solidFill>
                <a:latin typeface="Arial"/>
                <a:cs typeface="Arial"/>
              </a:rPr>
              <a:t>NDEX</a:t>
            </a:r>
            <a:r>
              <a:rPr dirty="0" sz="1800" spc="-10" b="1">
                <a:solidFill>
                  <a:srgbClr val="FF6300"/>
                </a:solidFill>
                <a:latin typeface="Arial"/>
                <a:cs typeface="Arial"/>
              </a:rPr>
              <a:t>.</a:t>
            </a:r>
            <a:r>
              <a:rPr dirty="0" sz="1400" spc="-10" b="1">
                <a:solidFill>
                  <a:srgbClr val="FF6300"/>
                </a:solidFill>
                <a:latin typeface="Arial"/>
                <a:cs typeface="Arial"/>
              </a:rPr>
              <a:t>HTML HIỂN </a:t>
            </a:r>
            <a:r>
              <a:rPr dirty="0" sz="1400" spc="-15" b="1">
                <a:solidFill>
                  <a:srgbClr val="FF6300"/>
                </a:solidFill>
                <a:latin typeface="Arial"/>
                <a:cs typeface="Arial"/>
              </a:rPr>
              <a:t>THỊ  </a:t>
            </a: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LÊN </a:t>
            </a:r>
            <a:r>
              <a:rPr dirty="0" sz="1400" spc="30" b="1">
                <a:solidFill>
                  <a:srgbClr val="FF6300"/>
                </a:solidFill>
                <a:latin typeface="Arial"/>
                <a:cs typeface="Arial"/>
              </a:rPr>
              <a:t>CỬA </a:t>
            </a: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SỔ </a:t>
            </a:r>
            <a:r>
              <a:rPr dirty="0" sz="1400" spc="20" b="1">
                <a:solidFill>
                  <a:srgbClr val="FF6300"/>
                </a:solidFill>
                <a:latin typeface="Arial"/>
                <a:cs typeface="Arial"/>
              </a:rPr>
              <a:t>HIỆN</a:t>
            </a:r>
            <a:r>
              <a:rPr dirty="0" sz="1400" spc="22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6300"/>
                </a:solidFill>
                <a:latin typeface="Arial"/>
                <a:cs typeface="Arial"/>
              </a:rPr>
              <a:t>TẠI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50352" y="5381244"/>
            <a:ext cx="836676" cy="5135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06611" y="5439155"/>
            <a:ext cx="755903" cy="4175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82100" y="5381244"/>
            <a:ext cx="376427" cy="5135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278111" y="5439155"/>
            <a:ext cx="690372" cy="4175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688068" y="5381244"/>
            <a:ext cx="370331" cy="5135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77983" y="5439155"/>
            <a:ext cx="545592" cy="4175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043159" y="5381244"/>
            <a:ext cx="371855" cy="5135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107168" y="5381244"/>
            <a:ext cx="371855" cy="5135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77783" y="5713476"/>
            <a:ext cx="618744" cy="41757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6111" y="5655564"/>
            <a:ext cx="370331" cy="5135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606028" y="5713476"/>
            <a:ext cx="655320" cy="41757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980931" y="5655564"/>
            <a:ext cx="377951" cy="5135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078468" y="5713476"/>
            <a:ext cx="516635" cy="41757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314688" y="5655564"/>
            <a:ext cx="373379" cy="5135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380219" y="5655564"/>
            <a:ext cx="530351" cy="5135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630156" y="5713476"/>
            <a:ext cx="783335" cy="41757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133076" y="5655564"/>
            <a:ext cx="682751" cy="5135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35411" y="5713476"/>
            <a:ext cx="758951" cy="4175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013947" y="5655564"/>
            <a:ext cx="422148" cy="5135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128247" y="5655564"/>
            <a:ext cx="371855" cy="5135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282431" y="5451347"/>
            <a:ext cx="3004185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25" b="1">
                <a:solidFill>
                  <a:srgbClr val="FF6300"/>
                </a:solidFill>
                <a:latin typeface="Arial"/>
                <a:cs typeface="Arial"/>
              </a:rPr>
              <a:t>FAQ.</a:t>
            </a:r>
            <a:r>
              <a:rPr dirty="0" sz="1450" spc="-25" b="1">
                <a:solidFill>
                  <a:srgbClr val="FF6300"/>
                </a:solidFill>
                <a:latin typeface="Arial"/>
                <a:cs typeface="Arial"/>
              </a:rPr>
              <a:t>HTML </a:t>
            </a:r>
            <a:r>
              <a:rPr dirty="0" sz="1450" spc="-10" b="1">
                <a:solidFill>
                  <a:srgbClr val="FF6300"/>
                </a:solidFill>
                <a:latin typeface="Arial"/>
                <a:cs typeface="Arial"/>
              </a:rPr>
              <a:t>HIỂN</a:t>
            </a:r>
            <a:r>
              <a:rPr dirty="0" sz="1450" spc="17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450" spc="-15" b="1">
                <a:solidFill>
                  <a:srgbClr val="FF6300"/>
                </a:solidFill>
                <a:latin typeface="Arial"/>
                <a:cs typeface="Arial"/>
              </a:rPr>
              <a:t>THỊ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LÊN </a:t>
            </a:r>
            <a:r>
              <a:rPr dirty="0" sz="1400" spc="30" b="1">
                <a:solidFill>
                  <a:srgbClr val="FF6300"/>
                </a:solidFill>
                <a:latin typeface="Arial"/>
                <a:cs typeface="Arial"/>
              </a:rPr>
              <a:t>CỬA </a:t>
            </a:r>
            <a:r>
              <a:rPr dirty="0" sz="1400" spc="25" b="1">
                <a:solidFill>
                  <a:srgbClr val="FF6300"/>
                </a:solidFill>
                <a:latin typeface="Arial"/>
                <a:cs typeface="Arial"/>
              </a:rPr>
              <a:t>SỔ</a:t>
            </a:r>
            <a:r>
              <a:rPr dirty="0" sz="1400" spc="170" b="1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@</a:t>
            </a:r>
            <a:r>
              <a:rPr dirty="0" sz="1400" b="1">
                <a:solidFill>
                  <a:srgbClr val="FF6300"/>
                </a:solidFill>
                <a:latin typeface="Arial"/>
                <a:cs typeface="Arial"/>
              </a:rPr>
              <a:t>NAME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=“_</a:t>
            </a:r>
            <a:r>
              <a:rPr dirty="0" sz="1400" b="1">
                <a:solidFill>
                  <a:srgbClr val="FF6300"/>
                </a:solidFill>
                <a:latin typeface="Arial"/>
                <a:cs typeface="Arial"/>
              </a:rPr>
              <a:t>PAGE</a:t>
            </a:r>
            <a:r>
              <a:rPr dirty="0" sz="1800" b="1">
                <a:solidFill>
                  <a:srgbClr val="FF6300"/>
                </a:solidFill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11843" y="1941702"/>
            <a:ext cx="1603375" cy="1111885"/>
          </a:xfrm>
          <a:custGeom>
            <a:avLst/>
            <a:gdLst/>
            <a:ahLst/>
            <a:cxnLst/>
            <a:rect l="l" t="t" r="r" b="b"/>
            <a:pathLst>
              <a:path w="1603375" h="1111885">
                <a:moveTo>
                  <a:pt x="1582135" y="14306"/>
                </a:moveTo>
                <a:lnTo>
                  <a:pt x="1569550" y="15288"/>
                </a:lnTo>
                <a:lnTo>
                  <a:pt x="0" y="1101089"/>
                </a:lnTo>
                <a:lnTo>
                  <a:pt x="7111" y="1111504"/>
                </a:lnTo>
                <a:lnTo>
                  <a:pt x="1576745" y="25857"/>
                </a:lnTo>
                <a:lnTo>
                  <a:pt x="1582135" y="14306"/>
                </a:lnTo>
                <a:close/>
              </a:path>
              <a:path w="1603375" h="1111885">
                <a:moveTo>
                  <a:pt x="1601975" y="1905"/>
                </a:moveTo>
                <a:lnTo>
                  <a:pt x="1588897" y="1905"/>
                </a:lnTo>
                <a:lnTo>
                  <a:pt x="1596135" y="12446"/>
                </a:lnTo>
                <a:lnTo>
                  <a:pt x="1576745" y="25857"/>
                </a:lnTo>
                <a:lnTo>
                  <a:pt x="1549400" y="84455"/>
                </a:lnTo>
                <a:lnTo>
                  <a:pt x="1547876" y="87630"/>
                </a:lnTo>
                <a:lnTo>
                  <a:pt x="1549273" y="91312"/>
                </a:lnTo>
                <a:lnTo>
                  <a:pt x="1555623" y="94361"/>
                </a:lnTo>
                <a:lnTo>
                  <a:pt x="1559432" y="92963"/>
                </a:lnTo>
                <a:lnTo>
                  <a:pt x="1560829" y="89788"/>
                </a:lnTo>
                <a:lnTo>
                  <a:pt x="1601975" y="1905"/>
                </a:lnTo>
                <a:close/>
              </a:path>
              <a:path w="1603375" h="1111885">
                <a:moveTo>
                  <a:pt x="1590641" y="4445"/>
                </a:moveTo>
                <a:lnTo>
                  <a:pt x="1586737" y="4445"/>
                </a:lnTo>
                <a:lnTo>
                  <a:pt x="1592960" y="13462"/>
                </a:lnTo>
                <a:lnTo>
                  <a:pt x="1582135" y="14306"/>
                </a:lnTo>
                <a:lnTo>
                  <a:pt x="1576745" y="25857"/>
                </a:lnTo>
                <a:lnTo>
                  <a:pt x="1596135" y="12446"/>
                </a:lnTo>
                <a:lnTo>
                  <a:pt x="1590641" y="4445"/>
                </a:lnTo>
                <a:close/>
              </a:path>
              <a:path w="1603375" h="1111885">
                <a:moveTo>
                  <a:pt x="1602866" y="0"/>
                </a:moveTo>
                <a:lnTo>
                  <a:pt x="1500631" y="7874"/>
                </a:lnTo>
                <a:lnTo>
                  <a:pt x="1497964" y="10922"/>
                </a:lnTo>
                <a:lnTo>
                  <a:pt x="1498473" y="17907"/>
                </a:lnTo>
                <a:lnTo>
                  <a:pt x="1501521" y="20574"/>
                </a:lnTo>
                <a:lnTo>
                  <a:pt x="1569550" y="15288"/>
                </a:lnTo>
                <a:lnTo>
                  <a:pt x="1588897" y="1905"/>
                </a:lnTo>
                <a:lnTo>
                  <a:pt x="1601975" y="1905"/>
                </a:lnTo>
                <a:lnTo>
                  <a:pt x="1602866" y="0"/>
                </a:lnTo>
                <a:close/>
              </a:path>
              <a:path w="1603375" h="1111885">
                <a:moveTo>
                  <a:pt x="1588897" y="1905"/>
                </a:moveTo>
                <a:lnTo>
                  <a:pt x="1569550" y="15288"/>
                </a:lnTo>
                <a:lnTo>
                  <a:pt x="1582135" y="14306"/>
                </a:lnTo>
                <a:lnTo>
                  <a:pt x="1586737" y="4445"/>
                </a:lnTo>
                <a:lnTo>
                  <a:pt x="1590641" y="4445"/>
                </a:lnTo>
                <a:lnTo>
                  <a:pt x="1588897" y="1905"/>
                </a:lnTo>
                <a:close/>
              </a:path>
              <a:path w="1603375" h="1111885">
                <a:moveTo>
                  <a:pt x="1586737" y="4445"/>
                </a:moveTo>
                <a:lnTo>
                  <a:pt x="1582135" y="14306"/>
                </a:lnTo>
                <a:lnTo>
                  <a:pt x="1592960" y="13462"/>
                </a:lnTo>
                <a:lnTo>
                  <a:pt x="1586737" y="444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448800" y="4235069"/>
            <a:ext cx="405130" cy="1175385"/>
          </a:xfrm>
          <a:custGeom>
            <a:avLst/>
            <a:gdLst/>
            <a:ahLst/>
            <a:cxnLst/>
            <a:rect l="l" t="t" r="r" b="b"/>
            <a:pathLst>
              <a:path w="405129" h="1175385">
                <a:moveTo>
                  <a:pt x="308609" y="1079118"/>
                </a:moveTo>
                <a:lnTo>
                  <a:pt x="302514" y="1082674"/>
                </a:lnTo>
                <a:lnTo>
                  <a:pt x="301498" y="1086484"/>
                </a:lnTo>
                <a:lnTo>
                  <a:pt x="353186" y="1175130"/>
                </a:lnTo>
                <a:lnTo>
                  <a:pt x="360518" y="1162557"/>
                </a:lnTo>
                <a:lnTo>
                  <a:pt x="346836" y="1162557"/>
                </a:lnTo>
                <a:lnTo>
                  <a:pt x="346836" y="1139135"/>
                </a:lnTo>
                <a:lnTo>
                  <a:pt x="312420" y="1080134"/>
                </a:lnTo>
                <a:lnTo>
                  <a:pt x="308609" y="1079118"/>
                </a:lnTo>
                <a:close/>
              </a:path>
              <a:path w="405129" h="1175385">
                <a:moveTo>
                  <a:pt x="346837" y="1139135"/>
                </a:moveTo>
                <a:lnTo>
                  <a:pt x="346836" y="1162557"/>
                </a:lnTo>
                <a:lnTo>
                  <a:pt x="359536" y="1162557"/>
                </a:lnTo>
                <a:lnTo>
                  <a:pt x="359536" y="1159382"/>
                </a:lnTo>
                <a:lnTo>
                  <a:pt x="347725" y="1159382"/>
                </a:lnTo>
                <a:lnTo>
                  <a:pt x="353186" y="1150021"/>
                </a:lnTo>
                <a:lnTo>
                  <a:pt x="346837" y="1139135"/>
                </a:lnTo>
                <a:close/>
              </a:path>
              <a:path w="405129" h="1175385">
                <a:moveTo>
                  <a:pt x="397764" y="1079118"/>
                </a:moveTo>
                <a:lnTo>
                  <a:pt x="393953" y="1080134"/>
                </a:lnTo>
                <a:lnTo>
                  <a:pt x="359536" y="1139135"/>
                </a:lnTo>
                <a:lnTo>
                  <a:pt x="359536" y="1162557"/>
                </a:lnTo>
                <a:lnTo>
                  <a:pt x="360518" y="1162557"/>
                </a:lnTo>
                <a:lnTo>
                  <a:pt x="404875" y="1086484"/>
                </a:lnTo>
                <a:lnTo>
                  <a:pt x="403859" y="1082674"/>
                </a:lnTo>
                <a:lnTo>
                  <a:pt x="397764" y="1079118"/>
                </a:lnTo>
                <a:close/>
              </a:path>
              <a:path w="405129" h="1175385">
                <a:moveTo>
                  <a:pt x="353187" y="1150021"/>
                </a:moveTo>
                <a:lnTo>
                  <a:pt x="347725" y="1159382"/>
                </a:lnTo>
                <a:lnTo>
                  <a:pt x="358648" y="1159382"/>
                </a:lnTo>
                <a:lnTo>
                  <a:pt x="353187" y="1150021"/>
                </a:lnTo>
                <a:close/>
              </a:path>
              <a:path w="405129" h="1175385">
                <a:moveTo>
                  <a:pt x="359536" y="1139135"/>
                </a:moveTo>
                <a:lnTo>
                  <a:pt x="353187" y="1150021"/>
                </a:lnTo>
                <a:lnTo>
                  <a:pt x="358648" y="1159382"/>
                </a:lnTo>
                <a:lnTo>
                  <a:pt x="359536" y="1159382"/>
                </a:lnTo>
                <a:lnTo>
                  <a:pt x="359536" y="1139135"/>
                </a:lnTo>
                <a:close/>
              </a:path>
              <a:path w="405129" h="1175385">
                <a:moveTo>
                  <a:pt x="346836" y="6349"/>
                </a:moveTo>
                <a:lnTo>
                  <a:pt x="346837" y="1139135"/>
                </a:lnTo>
                <a:lnTo>
                  <a:pt x="353187" y="1150021"/>
                </a:lnTo>
                <a:lnTo>
                  <a:pt x="359536" y="1139135"/>
                </a:lnTo>
                <a:lnTo>
                  <a:pt x="359536" y="12699"/>
                </a:lnTo>
                <a:lnTo>
                  <a:pt x="353186" y="12699"/>
                </a:lnTo>
                <a:lnTo>
                  <a:pt x="346836" y="6349"/>
                </a:lnTo>
                <a:close/>
              </a:path>
              <a:path w="405129" h="1175385">
                <a:moveTo>
                  <a:pt x="356743" y="0"/>
                </a:moveTo>
                <a:lnTo>
                  <a:pt x="0" y="0"/>
                </a:lnTo>
                <a:lnTo>
                  <a:pt x="0" y="12699"/>
                </a:lnTo>
                <a:lnTo>
                  <a:pt x="346836" y="12699"/>
                </a:lnTo>
                <a:lnTo>
                  <a:pt x="346836" y="6349"/>
                </a:lnTo>
                <a:lnTo>
                  <a:pt x="359536" y="6349"/>
                </a:lnTo>
                <a:lnTo>
                  <a:pt x="359536" y="2920"/>
                </a:lnTo>
                <a:lnTo>
                  <a:pt x="356743" y="0"/>
                </a:lnTo>
                <a:close/>
              </a:path>
              <a:path w="405129" h="1175385">
                <a:moveTo>
                  <a:pt x="359536" y="6349"/>
                </a:moveTo>
                <a:lnTo>
                  <a:pt x="346836" y="6349"/>
                </a:lnTo>
                <a:lnTo>
                  <a:pt x="353186" y="12699"/>
                </a:lnTo>
                <a:lnTo>
                  <a:pt x="359536" y="12699"/>
                </a:lnTo>
                <a:lnTo>
                  <a:pt x="359536" y="634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486400" y="3048000"/>
            <a:ext cx="306070" cy="1346200"/>
          </a:xfrm>
          <a:custGeom>
            <a:avLst/>
            <a:gdLst/>
            <a:ahLst/>
            <a:cxnLst/>
            <a:rect l="l" t="t" r="r" b="b"/>
            <a:pathLst>
              <a:path w="306070" h="1346200">
                <a:moveTo>
                  <a:pt x="305815" y="1345819"/>
                </a:moveTo>
                <a:lnTo>
                  <a:pt x="246294" y="1343812"/>
                </a:lnTo>
                <a:lnTo>
                  <a:pt x="197691" y="1338341"/>
                </a:lnTo>
                <a:lnTo>
                  <a:pt x="164923" y="1330227"/>
                </a:lnTo>
                <a:lnTo>
                  <a:pt x="152908" y="1320292"/>
                </a:lnTo>
                <a:lnTo>
                  <a:pt x="152908" y="698373"/>
                </a:lnTo>
                <a:lnTo>
                  <a:pt x="140892" y="688457"/>
                </a:lnTo>
                <a:lnTo>
                  <a:pt x="108124" y="680386"/>
                </a:lnTo>
                <a:lnTo>
                  <a:pt x="59521" y="674959"/>
                </a:lnTo>
                <a:lnTo>
                  <a:pt x="0" y="672973"/>
                </a:lnTo>
                <a:lnTo>
                  <a:pt x="59521" y="670966"/>
                </a:lnTo>
                <a:lnTo>
                  <a:pt x="108124" y="665495"/>
                </a:lnTo>
                <a:lnTo>
                  <a:pt x="140892" y="657381"/>
                </a:lnTo>
                <a:lnTo>
                  <a:pt x="152908" y="647445"/>
                </a:lnTo>
                <a:lnTo>
                  <a:pt x="152908" y="25526"/>
                </a:lnTo>
                <a:lnTo>
                  <a:pt x="164923" y="15591"/>
                </a:lnTo>
                <a:lnTo>
                  <a:pt x="197691" y="7477"/>
                </a:lnTo>
                <a:lnTo>
                  <a:pt x="246294" y="2006"/>
                </a:lnTo>
                <a:lnTo>
                  <a:pt x="305815" y="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57200" y="2744977"/>
            <a:ext cx="4343400" cy="266522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3400" y="3772280"/>
            <a:ext cx="4191000" cy="305435"/>
          </a:xfrm>
          <a:custGeom>
            <a:avLst/>
            <a:gdLst/>
            <a:ahLst/>
            <a:cxnLst/>
            <a:rect l="l" t="t" r="r" b="b"/>
            <a:pathLst>
              <a:path w="4191000" h="305435">
                <a:moveTo>
                  <a:pt x="0" y="305308"/>
                </a:moveTo>
                <a:lnTo>
                  <a:pt x="4191000" y="305308"/>
                </a:lnTo>
                <a:lnTo>
                  <a:pt x="4191000" y="0"/>
                </a:lnTo>
                <a:lnTo>
                  <a:pt x="0" y="0"/>
                </a:lnTo>
                <a:lnTo>
                  <a:pt x="0" y="305308"/>
                </a:lnTo>
                <a:close/>
              </a:path>
            </a:pathLst>
          </a:custGeom>
          <a:ln w="25400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3400" y="4172762"/>
            <a:ext cx="4191000" cy="1109345"/>
          </a:xfrm>
          <a:custGeom>
            <a:avLst/>
            <a:gdLst/>
            <a:ahLst/>
            <a:cxnLst/>
            <a:rect l="l" t="t" r="r" b="b"/>
            <a:pathLst>
              <a:path w="4191000" h="1109345">
                <a:moveTo>
                  <a:pt x="0" y="1109294"/>
                </a:moveTo>
                <a:lnTo>
                  <a:pt x="4191000" y="1109294"/>
                </a:lnTo>
                <a:lnTo>
                  <a:pt x="4191000" y="0"/>
                </a:lnTo>
                <a:lnTo>
                  <a:pt x="0" y="0"/>
                </a:lnTo>
                <a:lnTo>
                  <a:pt x="0" y="1109294"/>
                </a:lnTo>
                <a:close/>
              </a:path>
            </a:pathLst>
          </a:custGeom>
          <a:ln w="25400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23638" y="4721097"/>
            <a:ext cx="1068705" cy="168275"/>
          </a:xfrm>
          <a:custGeom>
            <a:avLst/>
            <a:gdLst/>
            <a:ahLst/>
            <a:cxnLst/>
            <a:rect l="l" t="t" r="r" b="b"/>
            <a:pathLst>
              <a:path w="1068704" h="168275">
                <a:moveTo>
                  <a:pt x="1032142" y="129077"/>
                </a:moveTo>
                <a:lnTo>
                  <a:pt x="972820" y="155194"/>
                </a:lnTo>
                <a:lnTo>
                  <a:pt x="969645" y="156718"/>
                </a:lnTo>
                <a:lnTo>
                  <a:pt x="968248" y="160400"/>
                </a:lnTo>
                <a:lnTo>
                  <a:pt x="969645" y="163575"/>
                </a:lnTo>
                <a:lnTo>
                  <a:pt x="971041" y="166877"/>
                </a:lnTo>
                <a:lnTo>
                  <a:pt x="974725" y="168275"/>
                </a:lnTo>
                <a:lnTo>
                  <a:pt x="978026" y="166877"/>
                </a:lnTo>
                <a:lnTo>
                  <a:pt x="1057766" y="131699"/>
                </a:lnTo>
                <a:lnTo>
                  <a:pt x="1055370" y="131699"/>
                </a:lnTo>
                <a:lnTo>
                  <a:pt x="1032142" y="129077"/>
                </a:lnTo>
                <a:close/>
              </a:path>
              <a:path w="1068704" h="168275">
                <a:moveTo>
                  <a:pt x="1043579" y="124042"/>
                </a:moveTo>
                <a:lnTo>
                  <a:pt x="1032142" y="129077"/>
                </a:lnTo>
                <a:lnTo>
                  <a:pt x="1055370" y="131699"/>
                </a:lnTo>
                <a:lnTo>
                  <a:pt x="1055508" y="130556"/>
                </a:lnTo>
                <a:lnTo>
                  <a:pt x="1052322" y="130556"/>
                </a:lnTo>
                <a:lnTo>
                  <a:pt x="1043579" y="124042"/>
                </a:lnTo>
                <a:close/>
              </a:path>
              <a:path w="1068704" h="168275">
                <a:moveTo>
                  <a:pt x="986409" y="65531"/>
                </a:moveTo>
                <a:lnTo>
                  <a:pt x="982472" y="66166"/>
                </a:lnTo>
                <a:lnTo>
                  <a:pt x="980313" y="68960"/>
                </a:lnTo>
                <a:lnTo>
                  <a:pt x="978281" y="71754"/>
                </a:lnTo>
                <a:lnTo>
                  <a:pt x="978788" y="75691"/>
                </a:lnTo>
                <a:lnTo>
                  <a:pt x="981583" y="77850"/>
                </a:lnTo>
                <a:lnTo>
                  <a:pt x="1033425" y="116476"/>
                </a:lnTo>
                <a:lnTo>
                  <a:pt x="1056894" y="119125"/>
                </a:lnTo>
                <a:lnTo>
                  <a:pt x="1055370" y="131699"/>
                </a:lnTo>
                <a:lnTo>
                  <a:pt x="1057766" y="131699"/>
                </a:lnTo>
                <a:lnTo>
                  <a:pt x="1068704" y="126872"/>
                </a:lnTo>
                <a:lnTo>
                  <a:pt x="989202" y="67690"/>
                </a:lnTo>
                <a:lnTo>
                  <a:pt x="986409" y="65531"/>
                </a:lnTo>
                <a:close/>
              </a:path>
              <a:path w="1068704" h="168275">
                <a:moveTo>
                  <a:pt x="1053591" y="119633"/>
                </a:moveTo>
                <a:lnTo>
                  <a:pt x="1043579" y="124042"/>
                </a:lnTo>
                <a:lnTo>
                  <a:pt x="1052322" y="130556"/>
                </a:lnTo>
                <a:lnTo>
                  <a:pt x="1053591" y="119633"/>
                </a:lnTo>
                <a:close/>
              </a:path>
              <a:path w="1068704" h="168275">
                <a:moveTo>
                  <a:pt x="1056832" y="119633"/>
                </a:moveTo>
                <a:lnTo>
                  <a:pt x="1053591" y="119633"/>
                </a:lnTo>
                <a:lnTo>
                  <a:pt x="1052322" y="130556"/>
                </a:lnTo>
                <a:lnTo>
                  <a:pt x="1055508" y="130556"/>
                </a:lnTo>
                <a:lnTo>
                  <a:pt x="1056832" y="119633"/>
                </a:lnTo>
                <a:close/>
              </a:path>
              <a:path w="1068704" h="168275">
                <a:moveTo>
                  <a:pt x="1524" y="0"/>
                </a:moveTo>
                <a:lnTo>
                  <a:pt x="0" y="12572"/>
                </a:lnTo>
                <a:lnTo>
                  <a:pt x="1032142" y="129077"/>
                </a:lnTo>
                <a:lnTo>
                  <a:pt x="1043579" y="124042"/>
                </a:lnTo>
                <a:lnTo>
                  <a:pt x="1033425" y="116476"/>
                </a:lnTo>
                <a:lnTo>
                  <a:pt x="1524" y="0"/>
                </a:lnTo>
                <a:close/>
              </a:path>
              <a:path w="1068704" h="168275">
                <a:moveTo>
                  <a:pt x="1033425" y="116476"/>
                </a:moveTo>
                <a:lnTo>
                  <a:pt x="1043579" y="124042"/>
                </a:lnTo>
                <a:lnTo>
                  <a:pt x="1053591" y="119633"/>
                </a:lnTo>
                <a:lnTo>
                  <a:pt x="1056832" y="119633"/>
                </a:lnTo>
                <a:lnTo>
                  <a:pt x="1056894" y="119125"/>
                </a:lnTo>
                <a:lnTo>
                  <a:pt x="1033425" y="116476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22748" y="3693921"/>
            <a:ext cx="763905" cy="237490"/>
          </a:xfrm>
          <a:custGeom>
            <a:avLst/>
            <a:gdLst/>
            <a:ahLst/>
            <a:cxnLst/>
            <a:rect l="l" t="t" r="r" b="b"/>
            <a:pathLst>
              <a:path w="763904" h="237489">
                <a:moveTo>
                  <a:pt x="727268" y="30165"/>
                </a:moveTo>
                <a:lnTo>
                  <a:pt x="0" y="224916"/>
                </a:lnTo>
                <a:lnTo>
                  <a:pt x="3301" y="237108"/>
                </a:lnTo>
                <a:lnTo>
                  <a:pt x="730572" y="42357"/>
                </a:lnTo>
                <a:lnTo>
                  <a:pt x="739382" y="33474"/>
                </a:lnTo>
                <a:lnTo>
                  <a:pt x="727268" y="30165"/>
                </a:lnTo>
                <a:close/>
              </a:path>
              <a:path w="763904" h="237489">
                <a:moveTo>
                  <a:pt x="752973" y="24129"/>
                </a:moveTo>
                <a:lnTo>
                  <a:pt x="749808" y="24129"/>
                </a:lnTo>
                <a:lnTo>
                  <a:pt x="753110" y="36321"/>
                </a:lnTo>
                <a:lnTo>
                  <a:pt x="730572" y="42357"/>
                </a:lnTo>
                <a:lnTo>
                  <a:pt x="682371" y="90931"/>
                </a:lnTo>
                <a:lnTo>
                  <a:pt x="682371" y="94995"/>
                </a:lnTo>
                <a:lnTo>
                  <a:pt x="687451" y="99821"/>
                </a:lnTo>
                <a:lnTo>
                  <a:pt x="691388" y="99821"/>
                </a:lnTo>
                <a:lnTo>
                  <a:pt x="693927" y="97408"/>
                </a:lnTo>
                <a:lnTo>
                  <a:pt x="763651" y="27050"/>
                </a:lnTo>
                <a:lnTo>
                  <a:pt x="752973" y="24129"/>
                </a:lnTo>
                <a:close/>
              </a:path>
              <a:path w="763904" h="237489">
                <a:moveTo>
                  <a:pt x="739382" y="33474"/>
                </a:moveTo>
                <a:lnTo>
                  <a:pt x="730572" y="42357"/>
                </a:lnTo>
                <a:lnTo>
                  <a:pt x="753110" y="36321"/>
                </a:lnTo>
                <a:lnTo>
                  <a:pt x="749808" y="36321"/>
                </a:lnTo>
                <a:lnTo>
                  <a:pt x="739382" y="33474"/>
                </a:lnTo>
                <a:close/>
              </a:path>
              <a:path w="763904" h="237489">
                <a:moveTo>
                  <a:pt x="747013" y="25780"/>
                </a:moveTo>
                <a:lnTo>
                  <a:pt x="739382" y="33474"/>
                </a:lnTo>
                <a:lnTo>
                  <a:pt x="749808" y="36321"/>
                </a:lnTo>
                <a:lnTo>
                  <a:pt x="747013" y="25780"/>
                </a:lnTo>
                <a:close/>
              </a:path>
              <a:path w="763904" h="237489">
                <a:moveTo>
                  <a:pt x="750255" y="25780"/>
                </a:moveTo>
                <a:lnTo>
                  <a:pt x="747013" y="25780"/>
                </a:lnTo>
                <a:lnTo>
                  <a:pt x="749808" y="36321"/>
                </a:lnTo>
                <a:lnTo>
                  <a:pt x="753110" y="36321"/>
                </a:lnTo>
                <a:lnTo>
                  <a:pt x="750255" y="25780"/>
                </a:lnTo>
                <a:close/>
              </a:path>
              <a:path w="763904" h="237489">
                <a:moveTo>
                  <a:pt x="749808" y="24129"/>
                </a:moveTo>
                <a:lnTo>
                  <a:pt x="727268" y="30165"/>
                </a:lnTo>
                <a:lnTo>
                  <a:pt x="739382" y="33474"/>
                </a:lnTo>
                <a:lnTo>
                  <a:pt x="747013" y="25780"/>
                </a:lnTo>
                <a:lnTo>
                  <a:pt x="750255" y="25780"/>
                </a:lnTo>
                <a:lnTo>
                  <a:pt x="749808" y="24129"/>
                </a:lnTo>
                <a:close/>
              </a:path>
              <a:path w="763904" h="237489">
                <a:moveTo>
                  <a:pt x="664717" y="0"/>
                </a:moveTo>
                <a:lnTo>
                  <a:pt x="661162" y="1904"/>
                </a:lnTo>
                <a:lnTo>
                  <a:pt x="659384" y="8762"/>
                </a:lnTo>
                <a:lnTo>
                  <a:pt x="661288" y="12191"/>
                </a:lnTo>
                <a:lnTo>
                  <a:pt x="664717" y="13080"/>
                </a:lnTo>
                <a:lnTo>
                  <a:pt x="727268" y="30165"/>
                </a:lnTo>
                <a:lnTo>
                  <a:pt x="749808" y="24129"/>
                </a:lnTo>
                <a:lnTo>
                  <a:pt x="752973" y="24129"/>
                </a:lnTo>
                <a:lnTo>
                  <a:pt x="664717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4203065" cy="265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Hiện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thực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hóa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2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slide  </a:t>
            </a:r>
            <a:r>
              <a:rPr dirty="0" sz="2800" spc="-114">
                <a:solidFill>
                  <a:srgbClr val="005242"/>
                </a:solidFill>
                <a:latin typeface="Segoe UI"/>
                <a:cs typeface="Segoe UI"/>
              </a:rPr>
              <a:t>trƣớc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để tổ chức</a:t>
            </a:r>
            <a:r>
              <a:rPr dirty="0" sz="2800" spc="4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website</a:t>
            </a:r>
            <a:endParaRPr sz="2800">
              <a:latin typeface="Segoe UI"/>
              <a:cs typeface="Segoe UI"/>
            </a:endParaRPr>
          </a:p>
          <a:p>
            <a:pPr marL="321945" marR="7683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Định nghĩa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cho 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iframe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chế độ rộng 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toàn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màn hình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cao tối  thiểu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>
                <a:solidFill>
                  <a:srgbClr val="FFFFFF"/>
                </a:solidFill>
              </a:rPr>
              <a:t>T</a:t>
            </a:r>
            <a:r>
              <a:rPr dirty="0" sz="3500" spc="5">
                <a:solidFill>
                  <a:srgbClr val="FFFFFF"/>
                </a:solidFill>
              </a:rPr>
              <a:t>RẮC</a:t>
            </a:r>
            <a:r>
              <a:rPr dirty="0" sz="3500" spc="190">
                <a:solidFill>
                  <a:srgbClr val="FFFFFF"/>
                </a:solidFill>
              </a:rPr>
              <a:t> </a:t>
            </a:r>
            <a:r>
              <a:rPr dirty="0" sz="3500" spc="5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799"/>
            <a:ext cx="7524750" cy="5791200"/>
          </a:xfrm>
          <a:custGeom>
            <a:avLst/>
            <a:gdLst/>
            <a:ahLst/>
            <a:cxnLst/>
            <a:rect l="l" t="t" r="r" b="b"/>
            <a:pathLst>
              <a:path w="7524750" h="5791200">
                <a:moveTo>
                  <a:pt x="0" y="5791200"/>
                </a:moveTo>
                <a:lnTo>
                  <a:pt x="7524750" y="5791200"/>
                </a:lnTo>
                <a:lnTo>
                  <a:pt x="7524750" y="0"/>
                </a:lnTo>
                <a:lnTo>
                  <a:pt x="0" y="0"/>
                </a:lnTo>
                <a:lnTo>
                  <a:pt x="0" y="57912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88" y="1470660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0371" y="1440180"/>
            <a:ext cx="696468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28032" y="1517903"/>
            <a:ext cx="516636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75859" y="1440180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97779" y="1517903"/>
            <a:ext cx="976884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05855" y="1440180"/>
            <a:ext cx="489203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26252" y="1517903"/>
            <a:ext cx="853440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10884" y="1440180"/>
            <a:ext cx="489204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57344" y="1943100"/>
            <a:ext cx="545591" cy="528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8052" y="1918716"/>
            <a:ext cx="489203" cy="569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66359" y="1982723"/>
            <a:ext cx="601979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57444" y="1918716"/>
            <a:ext cx="413003" cy="56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59552" y="1982723"/>
            <a:ext cx="952500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01155" y="1918716"/>
            <a:ext cx="411479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57344" y="2339339"/>
            <a:ext cx="545591" cy="528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18532" y="2378964"/>
            <a:ext cx="1008888" cy="463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16523" y="2314955"/>
            <a:ext cx="417575" cy="569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3203" y="2378964"/>
            <a:ext cx="676655" cy="463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88964" y="2314955"/>
            <a:ext cx="411480" cy="5699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57344" y="2735579"/>
            <a:ext cx="545591" cy="528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18532" y="2775204"/>
            <a:ext cx="478536" cy="463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86171" y="2711195"/>
            <a:ext cx="411479" cy="5699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7344" y="3131820"/>
            <a:ext cx="545591" cy="5288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18532" y="3171444"/>
            <a:ext cx="1114043" cy="4632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21679" y="3107435"/>
            <a:ext cx="417575" cy="5699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28359" y="3171444"/>
            <a:ext cx="705612" cy="463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23076" y="3107435"/>
            <a:ext cx="411479" cy="5699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57344" y="3528059"/>
            <a:ext cx="545591" cy="5288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88052" y="3503676"/>
            <a:ext cx="531876" cy="5699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09032" y="3567684"/>
            <a:ext cx="533400" cy="4632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31535" y="3503676"/>
            <a:ext cx="411479" cy="56997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57344" y="3924300"/>
            <a:ext cx="545591" cy="52882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18532" y="3963923"/>
            <a:ext cx="548639" cy="4632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56276" y="3899915"/>
            <a:ext cx="413003" cy="56997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58384" y="3963923"/>
            <a:ext cx="696467" cy="4632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743955" y="3899915"/>
            <a:ext cx="411479" cy="56997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57344" y="4320540"/>
            <a:ext cx="545591" cy="5288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18532" y="4360164"/>
            <a:ext cx="838200" cy="4632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45835" y="4296155"/>
            <a:ext cx="411479" cy="56997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71188" y="4719828"/>
            <a:ext cx="649224" cy="6309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00371" y="4689347"/>
            <a:ext cx="583691" cy="6797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5255" y="4767071"/>
            <a:ext cx="870203" cy="55168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16652" y="4689347"/>
            <a:ext cx="490727" cy="67970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38571" y="4767071"/>
            <a:ext cx="620268" cy="5516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590032" y="4689347"/>
            <a:ext cx="490727" cy="6797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1952" y="4767071"/>
            <a:ext cx="1261872" cy="5516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05016" y="4689347"/>
            <a:ext cx="489203" cy="67970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57344" y="5192267"/>
            <a:ext cx="545591" cy="528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988052" y="5167884"/>
            <a:ext cx="498348" cy="56997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75503" y="5231891"/>
            <a:ext cx="434339" cy="4632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98947" y="5167884"/>
            <a:ext cx="413003" cy="56997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01055" y="5231891"/>
            <a:ext cx="650748" cy="46329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40908" y="5167884"/>
            <a:ext cx="414527" cy="56997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844540" y="5231891"/>
            <a:ext cx="661415" cy="46329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95059" y="5167884"/>
            <a:ext cx="413004" cy="56997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97167" y="5231891"/>
            <a:ext cx="637032" cy="46329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23304" y="5167884"/>
            <a:ext cx="396240" cy="56997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78168" y="5167884"/>
            <a:ext cx="411479" cy="5699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57344" y="5588508"/>
            <a:ext cx="545591" cy="52882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18532" y="5628132"/>
            <a:ext cx="548639" cy="46329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56276" y="5564123"/>
            <a:ext cx="413003" cy="56997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58384" y="5628132"/>
            <a:ext cx="661415" cy="46329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708903" y="5564123"/>
            <a:ext cx="413003" cy="56997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11011" y="5628132"/>
            <a:ext cx="637032" cy="46329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37147" y="5564123"/>
            <a:ext cx="411479" cy="56997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43755" y="5992367"/>
            <a:ext cx="752855" cy="72999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69891" y="5955790"/>
            <a:ext cx="690372" cy="78943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33544" y="6045708"/>
            <a:ext cx="806196" cy="64008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13020" y="5955790"/>
            <a:ext cx="568451" cy="7894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54752" y="6045708"/>
            <a:ext cx="760476" cy="64008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588508" y="5955790"/>
            <a:ext cx="566927" cy="78943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728715" y="6045708"/>
            <a:ext cx="1001267" cy="64008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303264" y="5955790"/>
            <a:ext cx="566928" cy="78943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335017" y="1531365"/>
            <a:ext cx="2516505" cy="4965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"/>
              <a:tabLst>
                <a:tab pos="355600" algn="l"/>
              </a:tabLst>
            </a:pPr>
            <a:r>
              <a:rPr dirty="0" sz="2400" b="1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dirty="0" sz="1900" b="1">
                <a:solidFill>
                  <a:srgbClr val="FF6300"/>
                </a:solidFill>
                <a:latin typeface="Segoe UI"/>
                <a:cs typeface="Segoe UI"/>
              </a:rPr>
              <a:t>Ô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HÌNH</a:t>
            </a:r>
            <a:r>
              <a:rPr dirty="0" sz="1900" spc="19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15" b="1">
                <a:solidFill>
                  <a:srgbClr val="FF6300"/>
                </a:solidFill>
                <a:latin typeface="Segoe UI"/>
                <a:cs typeface="Segoe UI"/>
              </a:rPr>
              <a:t>HỘP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K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ÍCH</a:t>
            </a:r>
            <a:r>
              <a:rPr dirty="0" sz="1600" spc="3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90">
                <a:solidFill>
                  <a:srgbClr val="FF6300"/>
                </a:solidFill>
                <a:latin typeface="Segoe UI"/>
                <a:cs typeface="Segoe UI"/>
              </a:rPr>
              <a:t>THƢỚC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95">
                <a:solidFill>
                  <a:srgbClr val="FF6300"/>
                </a:solidFill>
                <a:latin typeface="Segoe UI"/>
                <a:cs typeface="Segoe UI"/>
              </a:rPr>
              <a:t>ĐƢỜNG</a:t>
            </a:r>
            <a:r>
              <a:rPr dirty="0" sz="1600" spc="8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FF6300"/>
                </a:solidFill>
                <a:latin typeface="Segoe UI"/>
                <a:cs typeface="Segoe UI"/>
              </a:rPr>
              <a:t>BAO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LỀ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KHOẢNG</a:t>
            </a:r>
            <a:r>
              <a:rPr dirty="0" sz="1600" spc="8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ĐỆM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ỀN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BO</a:t>
            </a:r>
            <a:r>
              <a:rPr dirty="0" sz="1600" spc="35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GÓC</a:t>
            </a:r>
            <a:endParaRPr sz="16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BÓNG</a:t>
            </a:r>
            <a:endParaRPr sz="1600">
              <a:latin typeface="Segoe UI"/>
              <a:cs typeface="Segoe UI"/>
            </a:endParaRPr>
          </a:p>
          <a:p>
            <a:pPr marL="355600" marR="36195" indent="-342900">
              <a:lnSpc>
                <a:spcPct val="100000"/>
              </a:lnSpc>
              <a:spcBef>
                <a:spcPts val="810"/>
              </a:spcBef>
              <a:buFont typeface="Wingdings"/>
              <a:buChar char=""/>
              <a:tabLst>
                <a:tab pos="355600" algn="l"/>
              </a:tabLst>
            </a:pPr>
            <a:r>
              <a:rPr dirty="0" sz="2400" spc="5" b="1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dirty="0" sz="1900" spc="5" b="1">
                <a:solidFill>
                  <a:srgbClr val="FF6300"/>
                </a:solidFill>
                <a:latin typeface="Segoe UI"/>
                <a:cs typeface="Segoe UI"/>
              </a:rPr>
              <a:t>HIẾT </a:t>
            </a:r>
            <a:r>
              <a:rPr dirty="0" sz="1900" spc="10" b="1">
                <a:solidFill>
                  <a:srgbClr val="FF6300"/>
                </a:solidFill>
                <a:latin typeface="Segoe UI"/>
                <a:cs typeface="Segoe UI"/>
              </a:rPr>
              <a:t>KẾ</a:t>
            </a:r>
            <a:r>
              <a:rPr dirty="0" sz="1900" spc="23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900" spc="-20" b="1">
                <a:solidFill>
                  <a:srgbClr val="FF6300"/>
                </a:solidFill>
                <a:latin typeface="Segoe UI"/>
                <a:cs typeface="Segoe UI"/>
              </a:rPr>
              <a:t>LAYOUT</a:t>
            </a:r>
            <a:endParaRPr sz="19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70"/>
              </a:spcBef>
              <a:buFont typeface="Wingdings"/>
              <a:buChar char=""/>
              <a:tabLst>
                <a:tab pos="813435" algn="l"/>
              </a:tabLst>
            </a:pPr>
            <a:r>
              <a:rPr dirty="0" sz="2000" spc="-5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Ơ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CHÉ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THẢ</a:t>
            </a:r>
            <a:r>
              <a:rPr dirty="0" sz="1600" spc="32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NỔI</a:t>
            </a:r>
            <a:r>
              <a:rPr dirty="0" sz="2000" spc="-1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endParaRPr sz="2000">
              <a:latin typeface="Segoe UI"/>
              <a:cs typeface="Segoe UI"/>
            </a:endParaRPr>
          </a:p>
          <a:p>
            <a:pPr lvl="1" marL="812800" indent="-342900">
              <a:lnSpc>
                <a:spcPct val="100000"/>
              </a:lnSpc>
              <a:spcBef>
                <a:spcPts val="720"/>
              </a:spcBef>
              <a:buSzPct val="125000"/>
              <a:buFont typeface="Wingdings"/>
              <a:buChar char=""/>
              <a:tabLst>
                <a:tab pos="813435" algn="l"/>
              </a:tabLst>
            </a:pP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BỎ </a:t>
            </a:r>
            <a:r>
              <a:rPr dirty="0" sz="1600" spc="-5">
                <a:solidFill>
                  <a:srgbClr val="FF6300"/>
                </a:solidFill>
                <a:latin typeface="Segoe UI"/>
                <a:cs typeface="Segoe UI"/>
              </a:rPr>
              <a:t>THẢ</a:t>
            </a:r>
            <a:r>
              <a:rPr dirty="0" sz="1600" spc="18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FF6300"/>
                </a:solidFill>
                <a:latin typeface="Segoe UI"/>
                <a:cs typeface="Segoe UI"/>
              </a:rPr>
              <a:t>NỔI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2800" spc="45">
                <a:solidFill>
                  <a:srgbClr val="FF6300"/>
                </a:solidFill>
                <a:latin typeface="Wingdings"/>
                <a:cs typeface="Wingdings"/>
              </a:rPr>
              <a:t></a:t>
            </a:r>
            <a:r>
              <a:rPr dirty="0" sz="2800" spc="45" b="1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dirty="0" sz="2250" spc="45" b="1">
                <a:solidFill>
                  <a:srgbClr val="FF6300"/>
                </a:solidFill>
                <a:latin typeface="Segoe UI"/>
                <a:cs typeface="Segoe UI"/>
              </a:rPr>
              <a:t>ỬA </a:t>
            </a:r>
            <a:r>
              <a:rPr dirty="0" sz="2250" spc="-5" b="1">
                <a:solidFill>
                  <a:srgbClr val="FF6300"/>
                </a:solidFill>
                <a:latin typeface="Segoe UI"/>
                <a:cs typeface="Segoe UI"/>
              </a:rPr>
              <a:t>SỔ</a:t>
            </a:r>
            <a:r>
              <a:rPr dirty="0" sz="2250" spc="165" b="1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dirty="0" sz="2250" spc="-20" b="1">
                <a:solidFill>
                  <a:srgbClr val="FF6300"/>
                </a:solidFill>
                <a:latin typeface="Segoe UI"/>
                <a:cs typeface="Segoe UI"/>
              </a:rPr>
              <a:t>CON</a:t>
            </a:r>
            <a:endParaRPr sz="2250">
              <a:latin typeface="Segoe UI"/>
              <a:cs typeface="Segoe U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931920" y="646176"/>
            <a:ext cx="760476" cy="90220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204715" y="749808"/>
            <a:ext cx="995172" cy="73152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712208" y="646176"/>
            <a:ext cx="649224" cy="90220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73752" y="749808"/>
            <a:ext cx="1048512" cy="73152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34584" y="646176"/>
            <a:ext cx="649224" cy="90220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596128" y="749808"/>
            <a:ext cx="978407" cy="73152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86855" y="646176"/>
            <a:ext cx="650748" cy="90220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249923" y="749808"/>
            <a:ext cx="1136903" cy="73152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899147" y="646176"/>
            <a:ext cx="649224" cy="90220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4173092" y="767079"/>
            <a:ext cx="2992755" cy="4959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0">
                <a:solidFill>
                  <a:srgbClr val="FFFFFF"/>
                </a:solidFill>
              </a:rPr>
              <a:t>T</a:t>
            </a:r>
            <a:r>
              <a:rPr dirty="0" spc="-40">
                <a:solidFill>
                  <a:srgbClr val="FFFFFF"/>
                </a:solidFill>
              </a:rPr>
              <a:t>ÓM </a:t>
            </a:r>
            <a:r>
              <a:rPr dirty="0">
                <a:solidFill>
                  <a:srgbClr val="FFFFFF"/>
                </a:solidFill>
              </a:rPr>
              <a:t>TẮT BÀI</a:t>
            </a:r>
            <a:r>
              <a:rPr dirty="0" spc="5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 h="0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699"/>
            <a:ext cx="12192000" cy="684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700" y="3811523"/>
            <a:ext cx="5536692" cy="3034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3086" y="2958083"/>
            <a:ext cx="1737360" cy="1935480"/>
          </a:xfrm>
          <a:custGeom>
            <a:avLst/>
            <a:gdLst/>
            <a:ahLst/>
            <a:cxnLst/>
            <a:rect l="l" t="t" r="r" b="b"/>
            <a:pathLst>
              <a:path w="1737360" h="1935479">
                <a:moveTo>
                  <a:pt x="0" y="0"/>
                </a:moveTo>
                <a:lnTo>
                  <a:pt x="228600" y="1158239"/>
                </a:lnTo>
                <a:lnTo>
                  <a:pt x="701027" y="1523999"/>
                </a:lnTo>
                <a:lnTo>
                  <a:pt x="1432547" y="1935479"/>
                </a:lnTo>
                <a:lnTo>
                  <a:pt x="1737347" y="1844039"/>
                </a:lnTo>
                <a:lnTo>
                  <a:pt x="1706867" y="1676399"/>
                </a:lnTo>
                <a:lnTo>
                  <a:pt x="1706867" y="1234439"/>
                </a:lnTo>
                <a:lnTo>
                  <a:pt x="1493507" y="899159"/>
                </a:lnTo>
                <a:lnTo>
                  <a:pt x="1036307" y="701039"/>
                </a:lnTo>
                <a:lnTo>
                  <a:pt x="350507" y="25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5487" y="2897885"/>
            <a:ext cx="114300" cy="1400810"/>
          </a:xfrm>
          <a:custGeom>
            <a:avLst/>
            <a:gdLst/>
            <a:ahLst/>
            <a:cxnLst/>
            <a:rect l="l" t="t" r="r" b="b"/>
            <a:pathLst>
              <a:path w="114300" h="1400810">
                <a:moveTo>
                  <a:pt x="0" y="0"/>
                </a:moveTo>
                <a:lnTo>
                  <a:pt x="57873" y="1400556"/>
                </a:lnTo>
                <a:lnTo>
                  <a:pt x="60843" y="1374567"/>
                </a:lnTo>
                <a:lnTo>
                  <a:pt x="69018" y="1355278"/>
                </a:lnTo>
                <a:lnTo>
                  <a:pt x="92546" y="1311352"/>
                </a:lnTo>
                <a:lnTo>
                  <a:pt x="103677" y="1273989"/>
                </a:lnTo>
                <a:lnTo>
                  <a:pt x="111572" y="1217875"/>
                </a:lnTo>
                <a:lnTo>
                  <a:pt x="114122" y="1136650"/>
                </a:lnTo>
                <a:lnTo>
                  <a:pt x="113482" y="1101585"/>
                </a:lnTo>
                <a:lnTo>
                  <a:pt x="112160" y="1060762"/>
                </a:lnTo>
                <a:lnTo>
                  <a:pt x="110222" y="1014832"/>
                </a:lnTo>
                <a:lnTo>
                  <a:pt x="107734" y="964448"/>
                </a:lnTo>
                <a:lnTo>
                  <a:pt x="104765" y="910260"/>
                </a:lnTo>
                <a:lnTo>
                  <a:pt x="101381" y="852920"/>
                </a:lnTo>
                <a:lnTo>
                  <a:pt x="97648" y="793082"/>
                </a:lnTo>
                <a:lnTo>
                  <a:pt x="93634" y="731395"/>
                </a:lnTo>
                <a:lnTo>
                  <a:pt x="89405" y="668513"/>
                </a:lnTo>
                <a:lnTo>
                  <a:pt x="85029" y="605086"/>
                </a:lnTo>
                <a:lnTo>
                  <a:pt x="80572" y="541768"/>
                </a:lnTo>
                <a:lnTo>
                  <a:pt x="76102" y="479209"/>
                </a:lnTo>
                <a:lnTo>
                  <a:pt x="71685" y="418061"/>
                </a:lnTo>
                <a:lnTo>
                  <a:pt x="59421" y="249605"/>
                </a:lnTo>
                <a:lnTo>
                  <a:pt x="55886" y="200622"/>
                </a:lnTo>
                <a:lnTo>
                  <a:pt x="52738" y="156309"/>
                </a:lnTo>
                <a:lnTo>
                  <a:pt x="50045" y="117318"/>
                </a:lnTo>
                <a:lnTo>
                  <a:pt x="47874" y="84302"/>
                </a:lnTo>
                <a:lnTo>
                  <a:pt x="46291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966" y="2542108"/>
            <a:ext cx="2238120" cy="397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966" y="4982566"/>
            <a:ext cx="1150924" cy="1875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845" y="964844"/>
            <a:ext cx="5002784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631" y="213359"/>
            <a:ext cx="851916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8867" y="109728"/>
            <a:ext cx="6507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1936" y="213359"/>
            <a:ext cx="1196339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0595" y="109728"/>
            <a:ext cx="652271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85188" y="213359"/>
            <a:ext cx="1100327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7835" y="109728"/>
            <a:ext cx="646176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6332" y="213359"/>
            <a:ext cx="1574292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42944" y="109728"/>
            <a:ext cx="64922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T</a:t>
            </a:r>
            <a:r>
              <a:rPr dirty="0" spc="-5"/>
              <a:t>ÌM </a:t>
            </a:r>
            <a:r>
              <a:rPr dirty="0"/>
              <a:t>HIỂU </a:t>
            </a:r>
            <a:r>
              <a:rPr dirty="0" spc="-15"/>
              <a:t>BOX</a:t>
            </a:r>
            <a:r>
              <a:rPr dirty="0" spc="480"/>
              <a:t> </a:t>
            </a:r>
            <a:r>
              <a:rPr dirty="0"/>
              <a:t>MODEL</a:t>
            </a:r>
            <a:endParaRPr sz="3200"/>
          </a:p>
        </p:txBody>
      </p:sp>
      <p:sp>
        <p:nvSpPr>
          <p:cNvPr id="13" name="object 13"/>
          <p:cNvSpPr/>
          <p:nvPr/>
        </p:nvSpPr>
        <p:spPr>
          <a:xfrm>
            <a:off x="2310510" y="4191000"/>
            <a:ext cx="4706620" cy="591185"/>
          </a:xfrm>
          <a:custGeom>
            <a:avLst/>
            <a:gdLst/>
            <a:ahLst/>
            <a:cxnLst/>
            <a:rect l="l" t="t" r="r" b="b"/>
            <a:pathLst>
              <a:path w="4706620" h="591185">
                <a:moveTo>
                  <a:pt x="7112" y="495173"/>
                </a:moveTo>
                <a:lnTo>
                  <a:pt x="1015" y="498729"/>
                </a:lnTo>
                <a:lnTo>
                  <a:pt x="0" y="502538"/>
                </a:lnTo>
                <a:lnTo>
                  <a:pt x="51688" y="591185"/>
                </a:lnTo>
                <a:lnTo>
                  <a:pt x="59020" y="578612"/>
                </a:lnTo>
                <a:lnTo>
                  <a:pt x="45338" y="578612"/>
                </a:lnTo>
                <a:lnTo>
                  <a:pt x="45338" y="555189"/>
                </a:lnTo>
                <a:lnTo>
                  <a:pt x="10921" y="496188"/>
                </a:lnTo>
                <a:lnTo>
                  <a:pt x="7112" y="495173"/>
                </a:lnTo>
                <a:close/>
              </a:path>
              <a:path w="4706620" h="591185">
                <a:moveTo>
                  <a:pt x="45338" y="555189"/>
                </a:moveTo>
                <a:lnTo>
                  <a:pt x="45338" y="578612"/>
                </a:lnTo>
                <a:lnTo>
                  <a:pt x="58038" y="578612"/>
                </a:lnTo>
                <a:lnTo>
                  <a:pt x="58038" y="575437"/>
                </a:lnTo>
                <a:lnTo>
                  <a:pt x="46227" y="575437"/>
                </a:lnTo>
                <a:lnTo>
                  <a:pt x="51688" y="566075"/>
                </a:lnTo>
                <a:lnTo>
                  <a:pt x="45338" y="555189"/>
                </a:lnTo>
                <a:close/>
              </a:path>
              <a:path w="4706620" h="591185">
                <a:moveTo>
                  <a:pt x="96265" y="495173"/>
                </a:moveTo>
                <a:lnTo>
                  <a:pt x="92456" y="496188"/>
                </a:lnTo>
                <a:lnTo>
                  <a:pt x="58038" y="555189"/>
                </a:lnTo>
                <a:lnTo>
                  <a:pt x="58038" y="578612"/>
                </a:lnTo>
                <a:lnTo>
                  <a:pt x="59020" y="578612"/>
                </a:lnTo>
                <a:lnTo>
                  <a:pt x="103377" y="502538"/>
                </a:lnTo>
                <a:lnTo>
                  <a:pt x="102362" y="498729"/>
                </a:lnTo>
                <a:lnTo>
                  <a:pt x="96265" y="495173"/>
                </a:lnTo>
                <a:close/>
              </a:path>
              <a:path w="4706620" h="591185">
                <a:moveTo>
                  <a:pt x="51688" y="566075"/>
                </a:moveTo>
                <a:lnTo>
                  <a:pt x="46227" y="575437"/>
                </a:lnTo>
                <a:lnTo>
                  <a:pt x="57150" y="575437"/>
                </a:lnTo>
                <a:lnTo>
                  <a:pt x="51688" y="566075"/>
                </a:lnTo>
                <a:close/>
              </a:path>
              <a:path w="4706620" h="591185">
                <a:moveTo>
                  <a:pt x="58038" y="555189"/>
                </a:moveTo>
                <a:lnTo>
                  <a:pt x="51688" y="566075"/>
                </a:lnTo>
                <a:lnTo>
                  <a:pt x="57150" y="575437"/>
                </a:lnTo>
                <a:lnTo>
                  <a:pt x="58038" y="575437"/>
                </a:lnTo>
                <a:lnTo>
                  <a:pt x="58038" y="555189"/>
                </a:lnTo>
                <a:close/>
              </a:path>
              <a:path w="4706620" h="591185">
                <a:moveTo>
                  <a:pt x="4693539" y="297180"/>
                </a:moveTo>
                <a:lnTo>
                  <a:pt x="48132" y="297180"/>
                </a:lnTo>
                <a:lnTo>
                  <a:pt x="45338" y="300100"/>
                </a:lnTo>
                <a:lnTo>
                  <a:pt x="45338" y="555189"/>
                </a:lnTo>
                <a:lnTo>
                  <a:pt x="51688" y="566075"/>
                </a:lnTo>
                <a:lnTo>
                  <a:pt x="58038" y="555189"/>
                </a:lnTo>
                <a:lnTo>
                  <a:pt x="58038" y="309880"/>
                </a:lnTo>
                <a:lnTo>
                  <a:pt x="51688" y="309880"/>
                </a:lnTo>
                <a:lnTo>
                  <a:pt x="58038" y="303530"/>
                </a:lnTo>
                <a:lnTo>
                  <a:pt x="4693539" y="303530"/>
                </a:lnTo>
                <a:lnTo>
                  <a:pt x="4693539" y="297180"/>
                </a:lnTo>
                <a:close/>
              </a:path>
              <a:path w="4706620" h="591185">
                <a:moveTo>
                  <a:pt x="58038" y="303530"/>
                </a:moveTo>
                <a:lnTo>
                  <a:pt x="51688" y="309880"/>
                </a:lnTo>
                <a:lnTo>
                  <a:pt x="58038" y="309880"/>
                </a:lnTo>
                <a:lnTo>
                  <a:pt x="58038" y="303530"/>
                </a:lnTo>
                <a:close/>
              </a:path>
              <a:path w="4706620" h="591185">
                <a:moveTo>
                  <a:pt x="4706239" y="297180"/>
                </a:moveTo>
                <a:lnTo>
                  <a:pt x="4699889" y="297180"/>
                </a:lnTo>
                <a:lnTo>
                  <a:pt x="4693539" y="303530"/>
                </a:lnTo>
                <a:lnTo>
                  <a:pt x="58038" y="303530"/>
                </a:lnTo>
                <a:lnTo>
                  <a:pt x="58038" y="309880"/>
                </a:lnTo>
                <a:lnTo>
                  <a:pt x="4703445" y="309880"/>
                </a:lnTo>
                <a:lnTo>
                  <a:pt x="4706239" y="307086"/>
                </a:lnTo>
                <a:lnTo>
                  <a:pt x="4706239" y="297180"/>
                </a:lnTo>
                <a:close/>
              </a:path>
              <a:path w="4706620" h="591185">
                <a:moveTo>
                  <a:pt x="4706239" y="0"/>
                </a:moveTo>
                <a:lnTo>
                  <a:pt x="4693539" y="0"/>
                </a:lnTo>
                <a:lnTo>
                  <a:pt x="4693539" y="303530"/>
                </a:lnTo>
                <a:lnTo>
                  <a:pt x="4699889" y="297180"/>
                </a:lnTo>
                <a:lnTo>
                  <a:pt x="4706239" y="297180"/>
                </a:lnTo>
                <a:lnTo>
                  <a:pt x="470623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0200" y="4782184"/>
            <a:ext cx="1524000" cy="4572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457199"/>
                </a:moveTo>
                <a:lnTo>
                  <a:pt x="1938" y="384950"/>
                </a:lnTo>
                <a:lnTo>
                  <a:pt x="7339" y="322197"/>
                </a:lnTo>
                <a:lnTo>
                  <a:pt x="15581" y="272710"/>
                </a:lnTo>
                <a:lnTo>
                  <a:pt x="38100" y="228600"/>
                </a:lnTo>
                <a:lnTo>
                  <a:pt x="723900" y="228600"/>
                </a:lnTo>
                <a:lnTo>
                  <a:pt x="735957" y="216944"/>
                </a:lnTo>
                <a:lnTo>
                  <a:pt x="746418" y="184489"/>
                </a:lnTo>
                <a:lnTo>
                  <a:pt x="754660" y="135002"/>
                </a:lnTo>
                <a:lnTo>
                  <a:pt x="760061" y="72249"/>
                </a:lnTo>
                <a:lnTo>
                  <a:pt x="762000" y="0"/>
                </a:lnTo>
                <a:lnTo>
                  <a:pt x="763938" y="72249"/>
                </a:lnTo>
                <a:lnTo>
                  <a:pt x="769339" y="135002"/>
                </a:lnTo>
                <a:lnTo>
                  <a:pt x="777581" y="184489"/>
                </a:lnTo>
                <a:lnTo>
                  <a:pt x="788042" y="216944"/>
                </a:lnTo>
                <a:lnTo>
                  <a:pt x="800100" y="228600"/>
                </a:lnTo>
                <a:lnTo>
                  <a:pt x="1485900" y="228600"/>
                </a:lnTo>
                <a:lnTo>
                  <a:pt x="1497957" y="240255"/>
                </a:lnTo>
                <a:lnTo>
                  <a:pt x="1508418" y="272710"/>
                </a:lnTo>
                <a:lnTo>
                  <a:pt x="1516660" y="322197"/>
                </a:lnTo>
                <a:lnTo>
                  <a:pt x="1522061" y="384950"/>
                </a:lnTo>
                <a:lnTo>
                  <a:pt x="1524000" y="457199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05400" y="990600"/>
            <a:ext cx="3810000" cy="3200400"/>
          </a:xfrm>
          <a:custGeom>
            <a:avLst/>
            <a:gdLst/>
            <a:ahLst/>
            <a:cxnLst/>
            <a:rect l="l" t="t" r="r" b="b"/>
            <a:pathLst>
              <a:path w="3810000" h="3200400">
                <a:moveTo>
                  <a:pt x="0" y="3200400"/>
                </a:moveTo>
                <a:lnTo>
                  <a:pt x="3810000" y="3200400"/>
                </a:lnTo>
                <a:lnTo>
                  <a:pt x="381000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ln w="3175">
            <a:solidFill>
              <a:srgbClr val="A6A6A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2600" y="1371600"/>
            <a:ext cx="2895600" cy="2438400"/>
          </a:xfrm>
          <a:custGeom>
            <a:avLst/>
            <a:gdLst/>
            <a:ahLst/>
            <a:cxnLst/>
            <a:rect l="l" t="t" r="r" b="b"/>
            <a:pathLst>
              <a:path w="2895600" h="2438400">
                <a:moveTo>
                  <a:pt x="0" y="2438400"/>
                </a:moveTo>
                <a:lnTo>
                  <a:pt x="2895600" y="2438400"/>
                </a:lnTo>
                <a:lnTo>
                  <a:pt x="28956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292341" y="3404870"/>
            <a:ext cx="1417955" cy="730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px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1345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Margin:5px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28720" y="1580794"/>
            <a:ext cx="254000" cy="204406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rd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px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0" y="1981200"/>
            <a:ext cx="1676400" cy="1219200"/>
          </a:xfrm>
          <a:custGeom>
            <a:avLst/>
            <a:gdLst/>
            <a:ahLst/>
            <a:cxnLst/>
            <a:rect l="l" t="t" r="r" b="b"/>
            <a:pathLst>
              <a:path w="1676400" h="1219200">
                <a:moveTo>
                  <a:pt x="0" y="1219200"/>
                </a:moveTo>
                <a:lnTo>
                  <a:pt x="1676400" y="1219200"/>
                </a:lnTo>
                <a:lnTo>
                  <a:pt x="1676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72200" y="1981200"/>
            <a:ext cx="1676400" cy="1219200"/>
          </a:xfrm>
          <a:prstGeom prst="rect">
            <a:avLst/>
          </a:prstGeom>
          <a:solidFill>
            <a:srgbClr val="F1F1F1"/>
          </a:solidFill>
          <a:ln w="3175">
            <a:solidFill>
              <a:srgbClr val="A6A6A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219075" marR="215900" indent="19685">
              <a:lnSpc>
                <a:spcPct val="100000"/>
              </a:lnSpc>
            </a:pP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Width:100px  H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eig</a:t>
            </a: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:100</a:t>
            </a:r>
            <a:r>
              <a:rPr dirty="0" sz="1800" spc="-35">
                <a:solidFill>
                  <a:srgbClr val="FF0000"/>
                </a:solidFill>
                <a:latin typeface="Calibri"/>
                <a:cs typeface="Calibri"/>
              </a:rPr>
              <a:t>px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2600" y="1371600"/>
            <a:ext cx="2895600" cy="2438400"/>
          </a:xfrm>
          <a:custGeom>
            <a:avLst/>
            <a:gdLst/>
            <a:ahLst/>
            <a:cxnLst/>
            <a:rect l="l" t="t" r="r" b="b"/>
            <a:pathLst>
              <a:path w="2895600" h="2438400">
                <a:moveTo>
                  <a:pt x="0" y="2438400"/>
                </a:moveTo>
                <a:lnTo>
                  <a:pt x="2895600" y="2438400"/>
                </a:lnTo>
                <a:lnTo>
                  <a:pt x="28956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10600" y="2025650"/>
            <a:ext cx="3192018" cy="4375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51347" y="4192015"/>
            <a:ext cx="3388360" cy="1148080"/>
          </a:xfrm>
          <a:custGeom>
            <a:avLst/>
            <a:gdLst/>
            <a:ahLst/>
            <a:cxnLst/>
            <a:rect l="l" t="t" r="r" b="b"/>
            <a:pathLst>
              <a:path w="3388359" h="1148079">
                <a:moveTo>
                  <a:pt x="3351794" y="26530"/>
                </a:moveTo>
                <a:lnTo>
                  <a:pt x="0" y="1136014"/>
                </a:lnTo>
                <a:lnTo>
                  <a:pt x="3937" y="1147952"/>
                </a:lnTo>
                <a:lnTo>
                  <a:pt x="3355760" y="38458"/>
                </a:lnTo>
                <a:lnTo>
                  <a:pt x="3364008" y="29116"/>
                </a:lnTo>
                <a:lnTo>
                  <a:pt x="3351794" y="26530"/>
                </a:lnTo>
                <a:close/>
              </a:path>
              <a:path w="3388359" h="1148079">
                <a:moveTo>
                  <a:pt x="3378281" y="19176"/>
                </a:moveTo>
                <a:lnTo>
                  <a:pt x="3374008" y="19176"/>
                </a:lnTo>
                <a:lnTo>
                  <a:pt x="3377946" y="31114"/>
                </a:lnTo>
                <a:lnTo>
                  <a:pt x="3355760" y="38458"/>
                </a:lnTo>
                <a:lnTo>
                  <a:pt x="3312795" y="87121"/>
                </a:lnTo>
                <a:lnTo>
                  <a:pt x="3310508" y="89788"/>
                </a:lnTo>
                <a:lnTo>
                  <a:pt x="3310762" y="93725"/>
                </a:lnTo>
                <a:lnTo>
                  <a:pt x="3315970" y="98424"/>
                </a:lnTo>
                <a:lnTo>
                  <a:pt x="3320033" y="98170"/>
                </a:lnTo>
                <a:lnTo>
                  <a:pt x="3322320" y="95503"/>
                </a:lnTo>
                <a:lnTo>
                  <a:pt x="3387852" y="21208"/>
                </a:lnTo>
                <a:lnTo>
                  <a:pt x="3378281" y="19176"/>
                </a:lnTo>
                <a:close/>
              </a:path>
              <a:path w="3388359" h="1148079">
                <a:moveTo>
                  <a:pt x="3364008" y="29116"/>
                </a:moveTo>
                <a:lnTo>
                  <a:pt x="3355760" y="38458"/>
                </a:lnTo>
                <a:lnTo>
                  <a:pt x="3377178" y="31368"/>
                </a:lnTo>
                <a:lnTo>
                  <a:pt x="3374644" y="31368"/>
                </a:lnTo>
                <a:lnTo>
                  <a:pt x="3364008" y="29116"/>
                </a:lnTo>
                <a:close/>
              </a:path>
              <a:path w="3388359" h="1148079">
                <a:moveTo>
                  <a:pt x="3371215" y="20954"/>
                </a:moveTo>
                <a:lnTo>
                  <a:pt x="3364008" y="29116"/>
                </a:lnTo>
                <a:lnTo>
                  <a:pt x="3374644" y="31368"/>
                </a:lnTo>
                <a:lnTo>
                  <a:pt x="3371215" y="20954"/>
                </a:lnTo>
                <a:close/>
              </a:path>
              <a:path w="3388359" h="1148079">
                <a:moveTo>
                  <a:pt x="3374595" y="20954"/>
                </a:moveTo>
                <a:lnTo>
                  <a:pt x="3371215" y="20954"/>
                </a:lnTo>
                <a:lnTo>
                  <a:pt x="3374644" y="31368"/>
                </a:lnTo>
                <a:lnTo>
                  <a:pt x="3377178" y="31368"/>
                </a:lnTo>
                <a:lnTo>
                  <a:pt x="3377946" y="31114"/>
                </a:lnTo>
                <a:lnTo>
                  <a:pt x="3374595" y="20954"/>
                </a:lnTo>
                <a:close/>
              </a:path>
              <a:path w="3388359" h="1148079">
                <a:moveTo>
                  <a:pt x="3374008" y="19176"/>
                </a:moveTo>
                <a:lnTo>
                  <a:pt x="3351794" y="26530"/>
                </a:lnTo>
                <a:lnTo>
                  <a:pt x="3364008" y="29116"/>
                </a:lnTo>
                <a:lnTo>
                  <a:pt x="3371215" y="20954"/>
                </a:lnTo>
                <a:lnTo>
                  <a:pt x="3374595" y="20954"/>
                </a:lnTo>
                <a:lnTo>
                  <a:pt x="3374008" y="19176"/>
                </a:lnTo>
                <a:close/>
              </a:path>
              <a:path w="3388359" h="1148079">
                <a:moveTo>
                  <a:pt x="3287522" y="0"/>
                </a:moveTo>
                <a:lnTo>
                  <a:pt x="3284093" y="2158"/>
                </a:lnTo>
                <a:lnTo>
                  <a:pt x="3283330" y="5587"/>
                </a:lnTo>
                <a:lnTo>
                  <a:pt x="3282696" y="9016"/>
                </a:lnTo>
                <a:lnTo>
                  <a:pt x="3284854" y="12445"/>
                </a:lnTo>
                <a:lnTo>
                  <a:pt x="3288283" y="13080"/>
                </a:lnTo>
                <a:lnTo>
                  <a:pt x="3351794" y="26530"/>
                </a:lnTo>
                <a:lnTo>
                  <a:pt x="3374008" y="19176"/>
                </a:lnTo>
                <a:lnTo>
                  <a:pt x="3378281" y="19176"/>
                </a:lnTo>
                <a:lnTo>
                  <a:pt x="3290951" y="634"/>
                </a:lnTo>
                <a:lnTo>
                  <a:pt x="3287522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53379" y="5663298"/>
            <a:ext cx="3385820" cy="103505"/>
          </a:xfrm>
          <a:custGeom>
            <a:avLst/>
            <a:gdLst/>
            <a:ahLst/>
            <a:cxnLst/>
            <a:rect l="l" t="t" r="r" b="b"/>
            <a:pathLst>
              <a:path w="3385820" h="103504">
                <a:moveTo>
                  <a:pt x="3360664" y="51701"/>
                </a:moveTo>
                <a:lnTo>
                  <a:pt x="3290824" y="92430"/>
                </a:lnTo>
                <a:lnTo>
                  <a:pt x="3289808" y="96316"/>
                </a:lnTo>
                <a:lnTo>
                  <a:pt x="3293364" y="102374"/>
                </a:lnTo>
                <a:lnTo>
                  <a:pt x="3297174" y="103403"/>
                </a:lnTo>
                <a:lnTo>
                  <a:pt x="3374932" y="58051"/>
                </a:lnTo>
                <a:lnTo>
                  <a:pt x="3373374" y="58051"/>
                </a:lnTo>
                <a:lnTo>
                  <a:pt x="3373374" y="57188"/>
                </a:lnTo>
                <a:lnTo>
                  <a:pt x="3370072" y="57188"/>
                </a:lnTo>
                <a:lnTo>
                  <a:pt x="3360664" y="51701"/>
                </a:lnTo>
                <a:close/>
              </a:path>
              <a:path w="3385820" h="103504">
                <a:moveTo>
                  <a:pt x="334977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3349775" y="58051"/>
                </a:lnTo>
                <a:lnTo>
                  <a:pt x="3360664" y="51701"/>
                </a:lnTo>
                <a:lnTo>
                  <a:pt x="3349775" y="45351"/>
                </a:lnTo>
                <a:close/>
              </a:path>
              <a:path w="3385820" h="103504">
                <a:moveTo>
                  <a:pt x="3374935" y="45351"/>
                </a:moveTo>
                <a:lnTo>
                  <a:pt x="3373374" y="45351"/>
                </a:lnTo>
                <a:lnTo>
                  <a:pt x="3373374" y="58051"/>
                </a:lnTo>
                <a:lnTo>
                  <a:pt x="3374932" y="58051"/>
                </a:lnTo>
                <a:lnTo>
                  <a:pt x="3385820" y="51701"/>
                </a:lnTo>
                <a:lnTo>
                  <a:pt x="3374935" y="45351"/>
                </a:lnTo>
                <a:close/>
              </a:path>
              <a:path w="3385820" h="103504">
                <a:moveTo>
                  <a:pt x="3370072" y="46215"/>
                </a:moveTo>
                <a:lnTo>
                  <a:pt x="3360664" y="51701"/>
                </a:lnTo>
                <a:lnTo>
                  <a:pt x="3370072" y="57188"/>
                </a:lnTo>
                <a:lnTo>
                  <a:pt x="3370072" y="46215"/>
                </a:lnTo>
                <a:close/>
              </a:path>
              <a:path w="3385820" h="103504">
                <a:moveTo>
                  <a:pt x="3373374" y="46215"/>
                </a:moveTo>
                <a:lnTo>
                  <a:pt x="3370072" y="46215"/>
                </a:lnTo>
                <a:lnTo>
                  <a:pt x="3370072" y="57188"/>
                </a:lnTo>
                <a:lnTo>
                  <a:pt x="3373374" y="57188"/>
                </a:lnTo>
                <a:lnTo>
                  <a:pt x="3373374" y="46215"/>
                </a:lnTo>
                <a:close/>
              </a:path>
              <a:path w="3385820" h="103504">
                <a:moveTo>
                  <a:pt x="3297174" y="0"/>
                </a:moveTo>
                <a:lnTo>
                  <a:pt x="3293364" y="1016"/>
                </a:lnTo>
                <a:lnTo>
                  <a:pt x="3289808" y="7086"/>
                </a:lnTo>
                <a:lnTo>
                  <a:pt x="3290824" y="10972"/>
                </a:lnTo>
                <a:lnTo>
                  <a:pt x="3360664" y="51701"/>
                </a:lnTo>
                <a:lnTo>
                  <a:pt x="3370072" y="46215"/>
                </a:lnTo>
                <a:lnTo>
                  <a:pt x="3373374" y="46215"/>
                </a:lnTo>
                <a:lnTo>
                  <a:pt x="3373374" y="45351"/>
                </a:lnTo>
                <a:lnTo>
                  <a:pt x="3374935" y="45351"/>
                </a:lnTo>
                <a:lnTo>
                  <a:pt x="3297174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33800" y="2743200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0" y="0"/>
                </a:moveTo>
                <a:lnTo>
                  <a:pt x="44487" y="1494"/>
                </a:lnTo>
                <a:lnTo>
                  <a:pt x="80819" y="5572"/>
                </a:lnTo>
                <a:lnTo>
                  <a:pt x="105316" y="11626"/>
                </a:lnTo>
                <a:lnTo>
                  <a:pt x="114300" y="19050"/>
                </a:lnTo>
                <a:lnTo>
                  <a:pt x="114300" y="209550"/>
                </a:lnTo>
                <a:lnTo>
                  <a:pt x="123283" y="216973"/>
                </a:lnTo>
                <a:lnTo>
                  <a:pt x="147780" y="223027"/>
                </a:lnTo>
                <a:lnTo>
                  <a:pt x="184112" y="227105"/>
                </a:lnTo>
                <a:lnTo>
                  <a:pt x="228600" y="228600"/>
                </a:lnTo>
                <a:lnTo>
                  <a:pt x="184112" y="230094"/>
                </a:lnTo>
                <a:lnTo>
                  <a:pt x="147780" y="234172"/>
                </a:lnTo>
                <a:lnTo>
                  <a:pt x="123283" y="240226"/>
                </a:lnTo>
                <a:lnTo>
                  <a:pt x="114300" y="247650"/>
                </a:lnTo>
                <a:lnTo>
                  <a:pt x="114300" y="438150"/>
                </a:lnTo>
                <a:lnTo>
                  <a:pt x="105316" y="445573"/>
                </a:lnTo>
                <a:lnTo>
                  <a:pt x="80819" y="451627"/>
                </a:lnTo>
                <a:lnTo>
                  <a:pt x="44487" y="455705"/>
                </a:lnTo>
                <a:lnTo>
                  <a:pt x="0" y="457200"/>
                </a:lnTo>
              </a:path>
            </a:pathLst>
          </a:custGeom>
          <a:ln w="9525">
            <a:solidFill>
              <a:srgbClr val="0857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62400" y="2920110"/>
            <a:ext cx="2209800" cy="103505"/>
          </a:xfrm>
          <a:custGeom>
            <a:avLst/>
            <a:gdLst/>
            <a:ahLst/>
            <a:cxnLst/>
            <a:rect l="l" t="t" r="r" b="b"/>
            <a:pathLst>
              <a:path w="2209800" h="103505">
                <a:moveTo>
                  <a:pt x="2184690" y="51688"/>
                </a:moveTo>
                <a:lnTo>
                  <a:pt x="2114804" y="92455"/>
                </a:lnTo>
                <a:lnTo>
                  <a:pt x="2113788" y="96265"/>
                </a:lnTo>
                <a:lnTo>
                  <a:pt x="2117344" y="102362"/>
                </a:lnTo>
                <a:lnTo>
                  <a:pt x="2121154" y="103377"/>
                </a:lnTo>
                <a:lnTo>
                  <a:pt x="2198909" y="58038"/>
                </a:lnTo>
                <a:lnTo>
                  <a:pt x="2197227" y="58038"/>
                </a:lnTo>
                <a:lnTo>
                  <a:pt x="2197227" y="57150"/>
                </a:lnTo>
                <a:lnTo>
                  <a:pt x="2194052" y="57150"/>
                </a:lnTo>
                <a:lnTo>
                  <a:pt x="2184690" y="51688"/>
                </a:lnTo>
                <a:close/>
              </a:path>
              <a:path w="2209800" h="103505">
                <a:moveTo>
                  <a:pt x="21738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2173804" y="58038"/>
                </a:lnTo>
                <a:lnTo>
                  <a:pt x="2184690" y="51688"/>
                </a:lnTo>
                <a:lnTo>
                  <a:pt x="2173804" y="45338"/>
                </a:lnTo>
                <a:close/>
              </a:path>
              <a:path w="2209800" h="103505">
                <a:moveTo>
                  <a:pt x="2198909" y="45338"/>
                </a:moveTo>
                <a:lnTo>
                  <a:pt x="2197227" y="45338"/>
                </a:lnTo>
                <a:lnTo>
                  <a:pt x="2197227" y="58038"/>
                </a:lnTo>
                <a:lnTo>
                  <a:pt x="2198909" y="58038"/>
                </a:lnTo>
                <a:lnTo>
                  <a:pt x="2209800" y="51688"/>
                </a:lnTo>
                <a:lnTo>
                  <a:pt x="2198909" y="45338"/>
                </a:lnTo>
                <a:close/>
              </a:path>
              <a:path w="2209800" h="103505">
                <a:moveTo>
                  <a:pt x="2194052" y="46227"/>
                </a:moveTo>
                <a:lnTo>
                  <a:pt x="2184690" y="51688"/>
                </a:lnTo>
                <a:lnTo>
                  <a:pt x="2194052" y="57150"/>
                </a:lnTo>
                <a:lnTo>
                  <a:pt x="2194052" y="46227"/>
                </a:lnTo>
                <a:close/>
              </a:path>
              <a:path w="2209800" h="103505">
                <a:moveTo>
                  <a:pt x="2197227" y="46227"/>
                </a:moveTo>
                <a:lnTo>
                  <a:pt x="2194052" y="46227"/>
                </a:lnTo>
                <a:lnTo>
                  <a:pt x="2194052" y="57150"/>
                </a:lnTo>
                <a:lnTo>
                  <a:pt x="2197227" y="57150"/>
                </a:lnTo>
                <a:lnTo>
                  <a:pt x="2197227" y="46227"/>
                </a:lnTo>
                <a:close/>
              </a:path>
              <a:path w="2209800" h="103505">
                <a:moveTo>
                  <a:pt x="2121154" y="0"/>
                </a:moveTo>
                <a:lnTo>
                  <a:pt x="2117344" y="1015"/>
                </a:lnTo>
                <a:lnTo>
                  <a:pt x="2113788" y="7112"/>
                </a:lnTo>
                <a:lnTo>
                  <a:pt x="2114804" y="10922"/>
                </a:lnTo>
                <a:lnTo>
                  <a:pt x="2184690" y="51688"/>
                </a:lnTo>
                <a:lnTo>
                  <a:pt x="2194052" y="46227"/>
                </a:lnTo>
                <a:lnTo>
                  <a:pt x="2197227" y="46227"/>
                </a:lnTo>
                <a:lnTo>
                  <a:pt x="2197227" y="45338"/>
                </a:lnTo>
                <a:lnTo>
                  <a:pt x="2198909" y="45338"/>
                </a:lnTo>
                <a:lnTo>
                  <a:pt x="2121154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33800" y="3312795"/>
            <a:ext cx="2133600" cy="103505"/>
          </a:xfrm>
          <a:custGeom>
            <a:avLst/>
            <a:gdLst/>
            <a:ahLst/>
            <a:cxnLst/>
            <a:rect l="l" t="t" r="r" b="b"/>
            <a:pathLst>
              <a:path w="2133600" h="103504">
                <a:moveTo>
                  <a:pt x="2108490" y="51688"/>
                </a:moveTo>
                <a:lnTo>
                  <a:pt x="2038603" y="92455"/>
                </a:lnTo>
                <a:lnTo>
                  <a:pt x="2037588" y="96265"/>
                </a:lnTo>
                <a:lnTo>
                  <a:pt x="2041144" y="102362"/>
                </a:lnTo>
                <a:lnTo>
                  <a:pt x="2044953" y="103377"/>
                </a:lnTo>
                <a:lnTo>
                  <a:pt x="2122709" y="58038"/>
                </a:lnTo>
                <a:lnTo>
                  <a:pt x="2121027" y="58038"/>
                </a:lnTo>
                <a:lnTo>
                  <a:pt x="2121027" y="57150"/>
                </a:lnTo>
                <a:lnTo>
                  <a:pt x="2117852" y="57150"/>
                </a:lnTo>
                <a:lnTo>
                  <a:pt x="2108490" y="51688"/>
                </a:lnTo>
                <a:close/>
              </a:path>
              <a:path w="2133600" h="103504">
                <a:moveTo>
                  <a:pt x="2097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2097604" y="58038"/>
                </a:lnTo>
                <a:lnTo>
                  <a:pt x="2108490" y="51688"/>
                </a:lnTo>
                <a:lnTo>
                  <a:pt x="2097604" y="45338"/>
                </a:lnTo>
                <a:close/>
              </a:path>
              <a:path w="2133600" h="103504">
                <a:moveTo>
                  <a:pt x="2122709" y="45338"/>
                </a:moveTo>
                <a:lnTo>
                  <a:pt x="2121027" y="45338"/>
                </a:lnTo>
                <a:lnTo>
                  <a:pt x="2121027" y="58038"/>
                </a:lnTo>
                <a:lnTo>
                  <a:pt x="2122709" y="58038"/>
                </a:lnTo>
                <a:lnTo>
                  <a:pt x="2133600" y="51688"/>
                </a:lnTo>
                <a:lnTo>
                  <a:pt x="2122709" y="45338"/>
                </a:lnTo>
                <a:close/>
              </a:path>
              <a:path w="2133600" h="103504">
                <a:moveTo>
                  <a:pt x="2117852" y="46227"/>
                </a:moveTo>
                <a:lnTo>
                  <a:pt x="2108490" y="51688"/>
                </a:lnTo>
                <a:lnTo>
                  <a:pt x="2117852" y="57150"/>
                </a:lnTo>
                <a:lnTo>
                  <a:pt x="2117852" y="46227"/>
                </a:lnTo>
                <a:close/>
              </a:path>
              <a:path w="2133600" h="103504">
                <a:moveTo>
                  <a:pt x="2121027" y="46227"/>
                </a:moveTo>
                <a:lnTo>
                  <a:pt x="2117852" y="46227"/>
                </a:lnTo>
                <a:lnTo>
                  <a:pt x="2117852" y="57150"/>
                </a:lnTo>
                <a:lnTo>
                  <a:pt x="2121027" y="57150"/>
                </a:lnTo>
                <a:lnTo>
                  <a:pt x="2121027" y="46227"/>
                </a:lnTo>
                <a:close/>
              </a:path>
              <a:path w="2133600" h="103504">
                <a:moveTo>
                  <a:pt x="2044953" y="0"/>
                </a:moveTo>
                <a:lnTo>
                  <a:pt x="2041144" y="1015"/>
                </a:lnTo>
                <a:lnTo>
                  <a:pt x="2037588" y="7112"/>
                </a:lnTo>
                <a:lnTo>
                  <a:pt x="2038603" y="10921"/>
                </a:lnTo>
                <a:lnTo>
                  <a:pt x="2108490" y="51688"/>
                </a:lnTo>
                <a:lnTo>
                  <a:pt x="2117852" y="46227"/>
                </a:lnTo>
                <a:lnTo>
                  <a:pt x="2121027" y="46227"/>
                </a:lnTo>
                <a:lnTo>
                  <a:pt x="2121027" y="45338"/>
                </a:lnTo>
                <a:lnTo>
                  <a:pt x="2122709" y="45338"/>
                </a:lnTo>
                <a:lnTo>
                  <a:pt x="20449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00600" y="3650996"/>
            <a:ext cx="762000" cy="103505"/>
          </a:xfrm>
          <a:custGeom>
            <a:avLst/>
            <a:gdLst/>
            <a:ahLst/>
            <a:cxnLst/>
            <a:rect l="l" t="t" r="r" b="b"/>
            <a:pathLst>
              <a:path w="762000" h="103504">
                <a:moveTo>
                  <a:pt x="736781" y="51625"/>
                </a:moveTo>
                <a:lnTo>
                  <a:pt x="667003" y="92328"/>
                </a:lnTo>
                <a:lnTo>
                  <a:pt x="665988" y="96265"/>
                </a:lnTo>
                <a:lnTo>
                  <a:pt x="669544" y="102361"/>
                </a:lnTo>
                <a:lnTo>
                  <a:pt x="673353" y="103377"/>
                </a:lnTo>
                <a:lnTo>
                  <a:pt x="751109" y="58038"/>
                </a:lnTo>
                <a:lnTo>
                  <a:pt x="749426" y="58038"/>
                </a:lnTo>
                <a:lnTo>
                  <a:pt x="749426" y="57149"/>
                </a:lnTo>
                <a:lnTo>
                  <a:pt x="746251" y="57149"/>
                </a:lnTo>
                <a:lnTo>
                  <a:pt x="736781" y="51625"/>
                </a:lnTo>
                <a:close/>
              </a:path>
              <a:path w="762000" h="103504">
                <a:moveTo>
                  <a:pt x="7260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725786" y="58038"/>
                </a:lnTo>
                <a:lnTo>
                  <a:pt x="736781" y="51625"/>
                </a:lnTo>
                <a:lnTo>
                  <a:pt x="726004" y="45338"/>
                </a:lnTo>
                <a:close/>
              </a:path>
              <a:path w="762000" h="103504">
                <a:moveTo>
                  <a:pt x="751137" y="45338"/>
                </a:moveTo>
                <a:lnTo>
                  <a:pt x="749426" y="45338"/>
                </a:lnTo>
                <a:lnTo>
                  <a:pt x="749426" y="58038"/>
                </a:lnTo>
                <a:lnTo>
                  <a:pt x="751109" y="58038"/>
                </a:lnTo>
                <a:lnTo>
                  <a:pt x="762000" y="51688"/>
                </a:lnTo>
                <a:lnTo>
                  <a:pt x="751137" y="45338"/>
                </a:lnTo>
                <a:close/>
              </a:path>
              <a:path w="762000" h="103504">
                <a:moveTo>
                  <a:pt x="746251" y="46100"/>
                </a:moveTo>
                <a:lnTo>
                  <a:pt x="736781" y="51625"/>
                </a:lnTo>
                <a:lnTo>
                  <a:pt x="746251" y="57149"/>
                </a:lnTo>
                <a:lnTo>
                  <a:pt x="746251" y="46100"/>
                </a:lnTo>
                <a:close/>
              </a:path>
              <a:path w="762000" h="103504">
                <a:moveTo>
                  <a:pt x="749426" y="46100"/>
                </a:moveTo>
                <a:lnTo>
                  <a:pt x="746251" y="46100"/>
                </a:lnTo>
                <a:lnTo>
                  <a:pt x="746251" y="57149"/>
                </a:lnTo>
                <a:lnTo>
                  <a:pt x="749426" y="57149"/>
                </a:lnTo>
                <a:lnTo>
                  <a:pt x="749426" y="46100"/>
                </a:lnTo>
                <a:close/>
              </a:path>
              <a:path w="762000" h="103504">
                <a:moveTo>
                  <a:pt x="673353" y="0"/>
                </a:moveTo>
                <a:lnTo>
                  <a:pt x="669544" y="1015"/>
                </a:lnTo>
                <a:lnTo>
                  <a:pt x="667765" y="3936"/>
                </a:lnTo>
                <a:lnTo>
                  <a:pt x="665988" y="6984"/>
                </a:lnTo>
                <a:lnTo>
                  <a:pt x="667003" y="10921"/>
                </a:lnTo>
                <a:lnTo>
                  <a:pt x="736781" y="51625"/>
                </a:lnTo>
                <a:lnTo>
                  <a:pt x="746251" y="46100"/>
                </a:lnTo>
                <a:lnTo>
                  <a:pt x="749426" y="46100"/>
                </a:lnTo>
                <a:lnTo>
                  <a:pt x="749426" y="45338"/>
                </a:lnTo>
                <a:lnTo>
                  <a:pt x="751137" y="45338"/>
                </a:lnTo>
                <a:lnTo>
                  <a:pt x="676401" y="1650"/>
                </a:lnTo>
                <a:lnTo>
                  <a:pt x="6733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67100" y="3942969"/>
            <a:ext cx="1900555" cy="103505"/>
          </a:xfrm>
          <a:custGeom>
            <a:avLst/>
            <a:gdLst/>
            <a:ahLst/>
            <a:cxnLst/>
            <a:rect l="l" t="t" r="r" b="b"/>
            <a:pathLst>
              <a:path w="1900554" h="103504">
                <a:moveTo>
                  <a:pt x="1875445" y="51688"/>
                </a:moveTo>
                <a:lnTo>
                  <a:pt x="1805559" y="92455"/>
                </a:lnTo>
                <a:lnTo>
                  <a:pt x="1804542" y="96265"/>
                </a:lnTo>
                <a:lnTo>
                  <a:pt x="1808099" y="102361"/>
                </a:lnTo>
                <a:lnTo>
                  <a:pt x="1812036" y="103377"/>
                </a:lnTo>
                <a:lnTo>
                  <a:pt x="1814957" y="101599"/>
                </a:lnTo>
                <a:lnTo>
                  <a:pt x="1889664" y="58038"/>
                </a:lnTo>
                <a:lnTo>
                  <a:pt x="1887982" y="58038"/>
                </a:lnTo>
                <a:lnTo>
                  <a:pt x="1887982" y="57149"/>
                </a:lnTo>
                <a:lnTo>
                  <a:pt x="1884807" y="57149"/>
                </a:lnTo>
                <a:lnTo>
                  <a:pt x="1875445" y="51688"/>
                </a:lnTo>
                <a:close/>
              </a:path>
              <a:path w="1900554" h="103504">
                <a:moveTo>
                  <a:pt x="1864559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864559" y="58038"/>
                </a:lnTo>
                <a:lnTo>
                  <a:pt x="1875445" y="51688"/>
                </a:lnTo>
                <a:lnTo>
                  <a:pt x="1864559" y="45338"/>
                </a:lnTo>
                <a:close/>
              </a:path>
              <a:path w="1900554" h="103504">
                <a:moveTo>
                  <a:pt x="1889664" y="45338"/>
                </a:moveTo>
                <a:lnTo>
                  <a:pt x="1887982" y="45338"/>
                </a:lnTo>
                <a:lnTo>
                  <a:pt x="1887982" y="58038"/>
                </a:lnTo>
                <a:lnTo>
                  <a:pt x="1889664" y="58038"/>
                </a:lnTo>
                <a:lnTo>
                  <a:pt x="1900554" y="51688"/>
                </a:lnTo>
                <a:lnTo>
                  <a:pt x="1889664" y="45338"/>
                </a:lnTo>
                <a:close/>
              </a:path>
              <a:path w="1900554" h="103504">
                <a:moveTo>
                  <a:pt x="1884807" y="46227"/>
                </a:moveTo>
                <a:lnTo>
                  <a:pt x="1875445" y="51688"/>
                </a:lnTo>
                <a:lnTo>
                  <a:pt x="1884807" y="57149"/>
                </a:lnTo>
                <a:lnTo>
                  <a:pt x="1884807" y="46227"/>
                </a:lnTo>
                <a:close/>
              </a:path>
              <a:path w="1900554" h="103504">
                <a:moveTo>
                  <a:pt x="1887982" y="46227"/>
                </a:moveTo>
                <a:lnTo>
                  <a:pt x="1884807" y="46227"/>
                </a:lnTo>
                <a:lnTo>
                  <a:pt x="1884807" y="57149"/>
                </a:lnTo>
                <a:lnTo>
                  <a:pt x="1887982" y="57149"/>
                </a:lnTo>
                <a:lnTo>
                  <a:pt x="1887982" y="46227"/>
                </a:lnTo>
                <a:close/>
              </a:path>
              <a:path w="1900554" h="103504">
                <a:moveTo>
                  <a:pt x="1812036" y="0"/>
                </a:moveTo>
                <a:lnTo>
                  <a:pt x="1808099" y="1015"/>
                </a:lnTo>
                <a:lnTo>
                  <a:pt x="1804542" y="7111"/>
                </a:lnTo>
                <a:lnTo>
                  <a:pt x="1805559" y="10921"/>
                </a:lnTo>
                <a:lnTo>
                  <a:pt x="1875445" y="51688"/>
                </a:lnTo>
                <a:lnTo>
                  <a:pt x="1884807" y="46227"/>
                </a:lnTo>
                <a:lnTo>
                  <a:pt x="1887982" y="46227"/>
                </a:lnTo>
                <a:lnTo>
                  <a:pt x="1887982" y="45338"/>
                </a:lnTo>
                <a:lnTo>
                  <a:pt x="1889664" y="45338"/>
                </a:lnTo>
                <a:lnTo>
                  <a:pt x="1814957" y="1777"/>
                </a:lnTo>
                <a:lnTo>
                  <a:pt x="1812036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92659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7031" y="213359"/>
            <a:ext cx="68427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3627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5172" y="213359"/>
            <a:ext cx="1293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1367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5960" y="213359"/>
            <a:ext cx="113385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1213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24911" y="109728"/>
            <a:ext cx="947927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85160" y="213359"/>
            <a:ext cx="891539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89020" y="109728"/>
            <a:ext cx="647700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00271" y="109728"/>
            <a:ext cx="926591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39184" y="213359"/>
            <a:ext cx="1263396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14900" y="109728"/>
            <a:ext cx="6873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5776" y="109728"/>
            <a:ext cx="649224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/>
              <a:t>M</a:t>
            </a:r>
            <a:r>
              <a:rPr dirty="0" spc="5"/>
              <a:t>Ô </a:t>
            </a:r>
            <a:r>
              <a:rPr dirty="0"/>
              <a:t>HÌNH HỘP </a:t>
            </a:r>
            <a:r>
              <a:rPr dirty="0" sz="3200" spc="-15"/>
              <a:t>(B</a:t>
            </a:r>
            <a:r>
              <a:rPr dirty="0" spc="-15"/>
              <a:t>OX </a:t>
            </a:r>
            <a:r>
              <a:rPr dirty="0" spc="-10"/>
              <a:t> </a:t>
            </a:r>
            <a:r>
              <a:rPr dirty="0" sz="3200"/>
              <a:t>M</a:t>
            </a:r>
            <a:r>
              <a:rPr dirty="0"/>
              <a:t>ODEL</a:t>
            </a:r>
            <a:r>
              <a:rPr dirty="0" sz="3200"/>
              <a:t>)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85394" y="940689"/>
            <a:ext cx="6457950" cy="1801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Diện tích chiếm dụng của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một phần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tử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trang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web là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hình chữ</a:t>
            </a:r>
            <a:r>
              <a:rPr dirty="0" sz="2800" spc="2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nhật</a:t>
            </a:r>
            <a:endParaRPr sz="2800">
              <a:latin typeface="Segoe UI"/>
              <a:cs typeface="Segoe UI"/>
            </a:endParaRPr>
          </a:p>
          <a:p>
            <a:pPr marL="321945" marR="5080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Các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thuộc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tính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CSS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về các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thông </a:t>
            </a:r>
            <a:r>
              <a:rPr dirty="0" sz="2800">
                <a:solidFill>
                  <a:srgbClr val="005242"/>
                </a:solidFill>
                <a:latin typeface="Segoe UI"/>
                <a:cs typeface="Segoe UI"/>
              </a:rPr>
              <a:t>số mô 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hình hộp</a:t>
            </a:r>
            <a:r>
              <a:rPr dirty="0" sz="2800" spc="-6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gồm: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071" y="2808478"/>
            <a:ext cx="6483985" cy="300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20">
                <a:latin typeface="Segoe UI"/>
                <a:cs typeface="Segoe UI"/>
              </a:rPr>
              <a:t>Kích </a:t>
            </a:r>
            <a:r>
              <a:rPr dirty="0" sz="2400" spc="-85">
                <a:latin typeface="Segoe UI"/>
                <a:cs typeface="Segoe UI"/>
              </a:rPr>
              <a:t>thƣớc: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width</a:t>
            </a:r>
            <a:r>
              <a:rPr dirty="0" sz="2400" spc="-5">
                <a:latin typeface="Segoe UI"/>
                <a:cs typeface="Segoe UI"/>
              </a:rPr>
              <a:t>,</a:t>
            </a:r>
            <a:r>
              <a:rPr dirty="0" sz="2400" spc="10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height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>
                <a:latin typeface="Segoe UI"/>
                <a:cs typeface="Segoe UI"/>
              </a:rPr>
              <a:t>Khoảng đệm xung </a:t>
            </a:r>
            <a:r>
              <a:rPr dirty="0" sz="2400" spc="-5">
                <a:latin typeface="Segoe UI"/>
                <a:cs typeface="Segoe UI"/>
              </a:rPr>
              <a:t>quanh: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padding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100">
                <a:latin typeface="Segoe UI"/>
                <a:cs typeface="Segoe UI"/>
              </a:rPr>
              <a:t>Đƣờng </a:t>
            </a:r>
            <a:r>
              <a:rPr dirty="0" sz="2400" spc="-10">
                <a:latin typeface="Segoe UI"/>
                <a:cs typeface="Segoe UI"/>
              </a:rPr>
              <a:t>bao:</a:t>
            </a:r>
            <a:r>
              <a:rPr dirty="0" sz="2400" spc="45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Lề </a:t>
            </a:r>
            <a:r>
              <a:rPr dirty="0" sz="2400">
                <a:latin typeface="Segoe UI"/>
                <a:cs typeface="Segoe UI"/>
              </a:rPr>
              <a:t>xung </a:t>
            </a:r>
            <a:r>
              <a:rPr dirty="0" sz="2400" spc="-5">
                <a:latin typeface="Segoe UI"/>
                <a:cs typeface="Segoe UI"/>
              </a:rPr>
              <a:t>quanh: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margin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>
                <a:latin typeface="Segoe UI"/>
                <a:cs typeface="Segoe UI"/>
              </a:rPr>
              <a:t>Nền: </a:t>
            </a: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background-color</a:t>
            </a:r>
            <a:r>
              <a:rPr dirty="0" sz="2400" spc="-10">
                <a:latin typeface="Segoe UI"/>
                <a:cs typeface="Segoe UI"/>
              </a:rPr>
              <a:t>,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background-image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>
                <a:latin typeface="Segoe UI"/>
                <a:cs typeface="Segoe UI"/>
              </a:rPr>
              <a:t>Bo </a:t>
            </a:r>
            <a:r>
              <a:rPr dirty="0" sz="2400" spc="-5">
                <a:latin typeface="Segoe UI"/>
                <a:cs typeface="Segoe UI"/>
              </a:rPr>
              <a:t>góc: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6300"/>
                </a:solidFill>
                <a:latin typeface="Segoe UI"/>
                <a:cs typeface="Segoe UI"/>
              </a:rPr>
              <a:t>border-radius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 sz="2400" spc="-5">
                <a:latin typeface="Segoe UI"/>
                <a:cs typeface="Segoe UI"/>
              </a:rPr>
              <a:t>Bóng:</a:t>
            </a:r>
            <a:r>
              <a:rPr dirty="0" sz="2400" spc="-45">
                <a:latin typeface="Segoe UI"/>
                <a:cs typeface="Segoe UI"/>
              </a:rPr>
              <a:t> </a:t>
            </a:r>
            <a:r>
              <a:rPr dirty="0" sz="2400" spc="-10" b="1">
                <a:solidFill>
                  <a:srgbClr val="FF6300"/>
                </a:solidFill>
                <a:latin typeface="Segoe UI"/>
                <a:cs typeface="Segoe UI"/>
              </a:rPr>
              <a:t>box-shadow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53400" y="2628900"/>
            <a:ext cx="3048000" cy="1562100"/>
          </a:xfrm>
          <a:custGeom>
            <a:avLst/>
            <a:gdLst/>
            <a:ahLst/>
            <a:cxnLst/>
            <a:rect l="l" t="t" r="r" b="b"/>
            <a:pathLst>
              <a:path w="3048000" h="1562100">
                <a:moveTo>
                  <a:pt x="0" y="1562100"/>
                </a:moveTo>
                <a:lnTo>
                  <a:pt x="3048000" y="1562100"/>
                </a:lnTo>
                <a:lnTo>
                  <a:pt x="3048000" y="0"/>
                </a:lnTo>
                <a:lnTo>
                  <a:pt x="0" y="0"/>
                </a:lnTo>
                <a:lnTo>
                  <a:pt x="0" y="15621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53400" y="2628900"/>
            <a:ext cx="3048000" cy="1562100"/>
          </a:xfrm>
          <a:custGeom>
            <a:avLst/>
            <a:gdLst/>
            <a:ahLst/>
            <a:cxnLst/>
            <a:rect l="l" t="t" r="r" b="b"/>
            <a:pathLst>
              <a:path w="3048000" h="1562100">
                <a:moveTo>
                  <a:pt x="0" y="1562100"/>
                </a:moveTo>
                <a:lnTo>
                  <a:pt x="3048000" y="1562100"/>
                </a:lnTo>
                <a:lnTo>
                  <a:pt x="3048000" y="0"/>
                </a:lnTo>
                <a:lnTo>
                  <a:pt x="0" y="0"/>
                </a:lnTo>
                <a:lnTo>
                  <a:pt x="0" y="1562100"/>
                </a:lnTo>
                <a:close/>
              </a:path>
            </a:pathLst>
          </a:custGeom>
          <a:ln w="762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86800" y="3009900"/>
            <a:ext cx="1981200" cy="800100"/>
          </a:xfrm>
          <a:custGeom>
            <a:avLst/>
            <a:gdLst/>
            <a:ahLst/>
            <a:cxnLst/>
            <a:rect l="l" t="t" r="r" b="b"/>
            <a:pathLst>
              <a:path w="1981200" h="800100">
                <a:moveTo>
                  <a:pt x="0" y="800100"/>
                </a:moveTo>
                <a:lnTo>
                  <a:pt x="1981200" y="800100"/>
                </a:lnTo>
                <a:lnTo>
                  <a:pt x="19812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3175">
            <a:solidFill>
              <a:srgbClr val="A6A6A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686800" y="3009900"/>
            <a:ext cx="1981200" cy="8001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56959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Nội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dung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05057" y="2971317"/>
            <a:ext cx="369570" cy="877569"/>
          </a:xfrm>
          <a:custGeom>
            <a:avLst/>
            <a:gdLst/>
            <a:ahLst/>
            <a:cxnLst/>
            <a:rect l="l" t="t" r="r" b="b"/>
            <a:pathLst>
              <a:path w="369570" h="877570">
                <a:moveTo>
                  <a:pt x="0" y="877163"/>
                </a:moveTo>
                <a:lnTo>
                  <a:pt x="369328" y="877163"/>
                </a:lnTo>
                <a:lnTo>
                  <a:pt x="369328" y="0"/>
                </a:lnTo>
                <a:lnTo>
                  <a:pt x="0" y="0"/>
                </a:lnTo>
                <a:lnTo>
                  <a:pt x="0" y="8771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076613" y="3086861"/>
            <a:ext cx="254000" cy="6838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b</a:t>
            </a: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rd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82710" y="3009900"/>
            <a:ext cx="103505" cy="800100"/>
          </a:xfrm>
          <a:custGeom>
            <a:avLst/>
            <a:gdLst/>
            <a:ahLst/>
            <a:cxnLst/>
            <a:rect l="l" t="t" r="r" b="b"/>
            <a:pathLst>
              <a:path w="103504" h="800100">
                <a:moveTo>
                  <a:pt x="7112" y="704088"/>
                </a:moveTo>
                <a:lnTo>
                  <a:pt x="1016" y="707644"/>
                </a:lnTo>
                <a:lnTo>
                  <a:pt x="0" y="711454"/>
                </a:lnTo>
                <a:lnTo>
                  <a:pt x="51689" y="800100"/>
                </a:lnTo>
                <a:lnTo>
                  <a:pt x="59020" y="787526"/>
                </a:lnTo>
                <a:lnTo>
                  <a:pt x="45339" y="787526"/>
                </a:lnTo>
                <a:lnTo>
                  <a:pt x="45339" y="764104"/>
                </a:lnTo>
                <a:lnTo>
                  <a:pt x="10922" y="705104"/>
                </a:lnTo>
                <a:lnTo>
                  <a:pt x="7112" y="704088"/>
                </a:lnTo>
                <a:close/>
              </a:path>
              <a:path w="103504" h="800100">
                <a:moveTo>
                  <a:pt x="45339" y="764104"/>
                </a:moveTo>
                <a:lnTo>
                  <a:pt x="45339" y="787526"/>
                </a:lnTo>
                <a:lnTo>
                  <a:pt x="58039" y="787526"/>
                </a:lnTo>
                <a:lnTo>
                  <a:pt x="58039" y="784351"/>
                </a:lnTo>
                <a:lnTo>
                  <a:pt x="46228" y="784351"/>
                </a:lnTo>
                <a:lnTo>
                  <a:pt x="51689" y="774990"/>
                </a:lnTo>
                <a:lnTo>
                  <a:pt x="45339" y="764104"/>
                </a:lnTo>
                <a:close/>
              </a:path>
              <a:path w="103504" h="800100">
                <a:moveTo>
                  <a:pt x="96266" y="704088"/>
                </a:moveTo>
                <a:lnTo>
                  <a:pt x="92456" y="705104"/>
                </a:lnTo>
                <a:lnTo>
                  <a:pt x="58039" y="764104"/>
                </a:lnTo>
                <a:lnTo>
                  <a:pt x="58039" y="787526"/>
                </a:lnTo>
                <a:lnTo>
                  <a:pt x="59020" y="787526"/>
                </a:lnTo>
                <a:lnTo>
                  <a:pt x="103378" y="711454"/>
                </a:lnTo>
                <a:lnTo>
                  <a:pt x="102362" y="707644"/>
                </a:lnTo>
                <a:lnTo>
                  <a:pt x="96266" y="704088"/>
                </a:lnTo>
                <a:close/>
              </a:path>
              <a:path w="103504" h="800100">
                <a:moveTo>
                  <a:pt x="51689" y="774990"/>
                </a:moveTo>
                <a:lnTo>
                  <a:pt x="46228" y="784351"/>
                </a:lnTo>
                <a:lnTo>
                  <a:pt x="57150" y="784351"/>
                </a:lnTo>
                <a:lnTo>
                  <a:pt x="51689" y="774990"/>
                </a:lnTo>
                <a:close/>
              </a:path>
              <a:path w="103504" h="800100">
                <a:moveTo>
                  <a:pt x="58039" y="764104"/>
                </a:moveTo>
                <a:lnTo>
                  <a:pt x="51689" y="774990"/>
                </a:lnTo>
                <a:lnTo>
                  <a:pt x="57150" y="784351"/>
                </a:lnTo>
                <a:lnTo>
                  <a:pt x="58039" y="784351"/>
                </a:lnTo>
                <a:lnTo>
                  <a:pt x="58039" y="764104"/>
                </a:lnTo>
                <a:close/>
              </a:path>
              <a:path w="103504" h="800100">
                <a:moveTo>
                  <a:pt x="51689" y="25109"/>
                </a:moveTo>
                <a:lnTo>
                  <a:pt x="45339" y="35995"/>
                </a:lnTo>
                <a:lnTo>
                  <a:pt x="45339" y="764104"/>
                </a:lnTo>
                <a:lnTo>
                  <a:pt x="51689" y="774990"/>
                </a:lnTo>
                <a:lnTo>
                  <a:pt x="58039" y="764104"/>
                </a:lnTo>
                <a:lnTo>
                  <a:pt x="58039" y="35995"/>
                </a:lnTo>
                <a:lnTo>
                  <a:pt x="51689" y="25109"/>
                </a:lnTo>
                <a:close/>
              </a:path>
              <a:path w="103504" h="800100">
                <a:moveTo>
                  <a:pt x="51689" y="0"/>
                </a:moveTo>
                <a:lnTo>
                  <a:pt x="0" y="88646"/>
                </a:lnTo>
                <a:lnTo>
                  <a:pt x="1016" y="92455"/>
                </a:lnTo>
                <a:lnTo>
                  <a:pt x="7112" y="96012"/>
                </a:lnTo>
                <a:lnTo>
                  <a:pt x="10922" y="94996"/>
                </a:lnTo>
                <a:lnTo>
                  <a:pt x="45339" y="35995"/>
                </a:lnTo>
                <a:lnTo>
                  <a:pt x="45339" y="12573"/>
                </a:lnTo>
                <a:lnTo>
                  <a:pt x="59020" y="12573"/>
                </a:lnTo>
                <a:lnTo>
                  <a:pt x="51689" y="0"/>
                </a:lnTo>
                <a:close/>
              </a:path>
              <a:path w="103504" h="800100">
                <a:moveTo>
                  <a:pt x="59020" y="12573"/>
                </a:moveTo>
                <a:lnTo>
                  <a:pt x="58039" y="12573"/>
                </a:lnTo>
                <a:lnTo>
                  <a:pt x="58039" y="35995"/>
                </a:lnTo>
                <a:lnTo>
                  <a:pt x="92456" y="94996"/>
                </a:lnTo>
                <a:lnTo>
                  <a:pt x="96266" y="96012"/>
                </a:lnTo>
                <a:lnTo>
                  <a:pt x="102362" y="92455"/>
                </a:lnTo>
                <a:lnTo>
                  <a:pt x="103378" y="88646"/>
                </a:lnTo>
                <a:lnTo>
                  <a:pt x="59020" y="12573"/>
                </a:lnTo>
                <a:close/>
              </a:path>
              <a:path w="103504" h="800100">
                <a:moveTo>
                  <a:pt x="58039" y="12573"/>
                </a:moveTo>
                <a:lnTo>
                  <a:pt x="45339" y="12573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8"/>
                </a:lnTo>
                <a:lnTo>
                  <a:pt x="58039" y="15748"/>
                </a:lnTo>
                <a:lnTo>
                  <a:pt x="58039" y="12573"/>
                </a:lnTo>
                <a:close/>
              </a:path>
              <a:path w="103504" h="800100">
                <a:moveTo>
                  <a:pt x="58039" y="15748"/>
                </a:moveTo>
                <a:lnTo>
                  <a:pt x="57150" y="15748"/>
                </a:lnTo>
                <a:lnTo>
                  <a:pt x="51689" y="25109"/>
                </a:lnTo>
                <a:lnTo>
                  <a:pt x="58039" y="35995"/>
                </a:lnTo>
                <a:lnTo>
                  <a:pt x="58039" y="15748"/>
                </a:lnTo>
                <a:close/>
              </a:path>
              <a:path w="103504" h="800100">
                <a:moveTo>
                  <a:pt x="57150" y="15748"/>
                </a:moveTo>
                <a:lnTo>
                  <a:pt x="46228" y="15748"/>
                </a:lnTo>
                <a:lnTo>
                  <a:pt x="51689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86800" y="2843910"/>
            <a:ext cx="1981200" cy="103505"/>
          </a:xfrm>
          <a:custGeom>
            <a:avLst/>
            <a:gdLst/>
            <a:ahLst/>
            <a:cxnLst/>
            <a:rect l="l" t="t" r="r" b="b"/>
            <a:pathLst>
              <a:path w="1981200" h="103505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1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981200" h="103505">
                <a:moveTo>
                  <a:pt x="1956090" y="51688"/>
                </a:moveTo>
                <a:lnTo>
                  <a:pt x="1886203" y="92455"/>
                </a:lnTo>
                <a:lnTo>
                  <a:pt x="1885188" y="96265"/>
                </a:lnTo>
                <a:lnTo>
                  <a:pt x="1888744" y="102362"/>
                </a:lnTo>
                <a:lnTo>
                  <a:pt x="1892553" y="103377"/>
                </a:lnTo>
                <a:lnTo>
                  <a:pt x="1970309" y="58038"/>
                </a:lnTo>
                <a:lnTo>
                  <a:pt x="1968627" y="58038"/>
                </a:lnTo>
                <a:lnTo>
                  <a:pt x="1968627" y="57150"/>
                </a:lnTo>
                <a:lnTo>
                  <a:pt x="1965452" y="57150"/>
                </a:lnTo>
                <a:lnTo>
                  <a:pt x="1956090" y="51688"/>
                </a:lnTo>
                <a:close/>
              </a:path>
              <a:path w="1981200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981200" h="103505">
                <a:moveTo>
                  <a:pt x="19452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945204" y="58038"/>
                </a:lnTo>
                <a:lnTo>
                  <a:pt x="1956090" y="51688"/>
                </a:lnTo>
                <a:lnTo>
                  <a:pt x="1945204" y="45338"/>
                </a:lnTo>
                <a:close/>
              </a:path>
              <a:path w="1981200" h="103505">
                <a:moveTo>
                  <a:pt x="1970309" y="45338"/>
                </a:moveTo>
                <a:lnTo>
                  <a:pt x="1968627" y="45338"/>
                </a:lnTo>
                <a:lnTo>
                  <a:pt x="1968627" y="58038"/>
                </a:lnTo>
                <a:lnTo>
                  <a:pt x="1970309" y="58038"/>
                </a:lnTo>
                <a:lnTo>
                  <a:pt x="1981200" y="51688"/>
                </a:lnTo>
                <a:lnTo>
                  <a:pt x="1970309" y="45338"/>
                </a:lnTo>
                <a:close/>
              </a:path>
              <a:path w="1981200" h="103505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981200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981200" h="103505">
                <a:moveTo>
                  <a:pt x="1965452" y="46227"/>
                </a:moveTo>
                <a:lnTo>
                  <a:pt x="1956090" y="51688"/>
                </a:lnTo>
                <a:lnTo>
                  <a:pt x="1965452" y="57150"/>
                </a:lnTo>
                <a:lnTo>
                  <a:pt x="1965452" y="46227"/>
                </a:lnTo>
                <a:close/>
              </a:path>
              <a:path w="1981200" h="103505">
                <a:moveTo>
                  <a:pt x="1968627" y="46227"/>
                </a:moveTo>
                <a:lnTo>
                  <a:pt x="1965452" y="46227"/>
                </a:lnTo>
                <a:lnTo>
                  <a:pt x="1965452" y="57150"/>
                </a:lnTo>
                <a:lnTo>
                  <a:pt x="1968627" y="57150"/>
                </a:lnTo>
                <a:lnTo>
                  <a:pt x="1968627" y="46227"/>
                </a:lnTo>
                <a:close/>
              </a:path>
              <a:path w="1981200" h="103505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1981200" h="103505">
                <a:moveTo>
                  <a:pt x="1892553" y="0"/>
                </a:moveTo>
                <a:lnTo>
                  <a:pt x="1888744" y="1015"/>
                </a:lnTo>
                <a:lnTo>
                  <a:pt x="1885188" y="7112"/>
                </a:lnTo>
                <a:lnTo>
                  <a:pt x="1886203" y="10922"/>
                </a:lnTo>
                <a:lnTo>
                  <a:pt x="1956090" y="51688"/>
                </a:lnTo>
                <a:lnTo>
                  <a:pt x="1965452" y="46227"/>
                </a:lnTo>
                <a:lnTo>
                  <a:pt x="1968627" y="46227"/>
                </a:lnTo>
                <a:lnTo>
                  <a:pt x="1968627" y="45338"/>
                </a:lnTo>
                <a:lnTo>
                  <a:pt x="1970309" y="45338"/>
                </a:lnTo>
                <a:lnTo>
                  <a:pt x="18925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620000" y="2171700"/>
            <a:ext cx="4114800" cy="2476500"/>
          </a:xfrm>
          <a:prstGeom prst="rect">
            <a:avLst/>
          </a:prstGeom>
          <a:ln w="3175">
            <a:solidFill>
              <a:srgbClr val="A6A6A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R="2540">
              <a:lnSpc>
                <a:spcPct val="100000"/>
              </a:lnSpc>
              <a:spcBef>
                <a:spcPts val="1535"/>
              </a:spcBef>
            </a:pPr>
            <a:r>
              <a:rPr dirty="0" sz="1800" spc="-15"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645285" marR="1647825">
              <a:lnSpc>
                <a:spcPct val="1718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  </a:t>
            </a:r>
            <a:r>
              <a:rPr dirty="0" sz="1800" spc="-5">
                <a:latin typeface="Arial"/>
                <a:cs typeface="Arial"/>
              </a:rPr>
              <a:t>margin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08699" y="3092805"/>
            <a:ext cx="254000" cy="6464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h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7116" y="213359"/>
            <a:ext cx="87020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9639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1183" y="213359"/>
            <a:ext cx="126339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6900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31492" y="213359"/>
            <a:ext cx="99517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38983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00527" y="213359"/>
            <a:ext cx="1293876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6723" y="109728"/>
            <a:ext cx="653796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72840" y="213359"/>
            <a:ext cx="1133856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19015" y="109728"/>
            <a:ext cx="649224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/>
              <a:t>Đ</a:t>
            </a:r>
            <a:r>
              <a:rPr dirty="0"/>
              <a:t>ẶC </a:t>
            </a:r>
            <a:r>
              <a:rPr dirty="0" spc="-5"/>
              <a:t>ĐIỂM </a:t>
            </a:r>
            <a:r>
              <a:rPr dirty="0" spc="5"/>
              <a:t>MÔ </a:t>
            </a:r>
            <a:r>
              <a:rPr dirty="0"/>
              <a:t>HÌNH </a:t>
            </a:r>
            <a:r>
              <a:rPr dirty="0" spc="20"/>
              <a:t> </a:t>
            </a:r>
            <a:r>
              <a:rPr dirty="0"/>
              <a:t>HỘP</a:t>
            </a:r>
            <a:endParaRPr sz="3200"/>
          </a:p>
        </p:txBody>
      </p:sp>
      <p:sp>
        <p:nvSpPr>
          <p:cNvPr id="14" name="object 14"/>
          <p:cNvSpPr txBox="1"/>
          <p:nvPr/>
        </p:nvSpPr>
        <p:spPr>
          <a:xfrm>
            <a:off x="438099" y="940689"/>
            <a:ext cx="6334125" cy="282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Kích </a:t>
            </a:r>
            <a:r>
              <a:rPr dirty="0" sz="2800" spc="-114">
                <a:solidFill>
                  <a:srgbClr val="005242"/>
                </a:solidFill>
                <a:latin typeface="Segoe UI"/>
                <a:cs typeface="Segoe UI"/>
              </a:rPr>
              <a:t>thƣớc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không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r>
              <a:rPr dirty="0" sz="2800" spc="1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5" b="1">
                <a:solidFill>
                  <a:srgbClr val="005242"/>
                </a:solidFill>
                <a:latin typeface="Segoe UI"/>
                <a:cs typeface="Segoe UI"/>
              </a:rPr>
              <a:t>padding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,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margin </a:t>
            </a:r>
            <a:r>
              <a:rPr dirty="0" sz="2800" spc="-25">
                <a:solidFill>
                  <a:srgbClr val="005242"/>
                </a:solidFill>
                <a:latin typeface="Segoe UI"/>
                <a:cs typeface="Segoe UI"/>
              </a:rPr>
              <a:t>và</a:t>
            </a:r>
            <a:r>
              <a:rPr dirty="0" sz="2800" spc="-5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border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Ảnh nền nằm </a:t>
            </a:r>
            <a:r>
              <a:rPr dirty="0" sz="2800" spc="-15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màu</a:t>
            </a:r>
            <a:r>
              <a:rPr dirty="0" sz="2800" spc="-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</a:t>
            </a:r>
            <a:endParaRPr sz="2800">
              <a:latin typeface="Segoe UI"/>
              <a:cs typeface="Segoe UI"/>
            </a:endParaRPr>
          </a:p>
          <a:p>
            <a:pPr marL="321945" marR="5080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 của phần </a:t>
            </a:r>
            <a:r>
              <a:rPr dirty="0" sz="2800" spc="-15" b="1">
                <a:solidFill>
                  <a:srgbClr val="005242"/>
                </a:solidFill>
                <a:latin typeface="Segoe UI"/>
                <a:cs typeface="Segoe UI"/>
              </a:rPr>
              <a:t>padding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chung với nền  của</a:t>
            </a:r>
            <a:r>
              <a:rPr dirty="0" sz="2800" spc="-85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hộp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Nền của </a:t>
            </a:r>
            <a:r>
              <a:rPr dirty="0" sz="2800" spc="-10" b="1">
                <a:solidFill>
                  <a:srgbClr val="005242"/>
                </a:solidFill>
                <a:latin typeface="Segoe UI"/>
                <a:cs typeface="Segoe UI"/>
              </a:rPr>
              <a:t>margin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luôn </a:t>
            </a:r>
            <a:r>
              <a:rPr dirty="0" sz="2800" spc="-10">
                <a:solidFill>
                  <a:srgbClr val="005242"/>
                </a:solidFill>
                <a:latin typeface="Segoe UI"/>
                <a:cs typeface="Segoe UI"/>
              </a:rPr>
              <a:t>trong</a:t>
            </a:r>
            <a:r>
              <a:rPr dirty="0" sz="2800" spc="2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dirty="0" sz="2800" spc="-5">
                <a:solidFill>
                  <a:srgbClr val="005242"/>
                </a:solidFill>
                <a:latin typeface="Segoe UI"/>
                <a:cs typeface="Segoe UI"/>
              </a:rPr>
              <a:t>suốt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6600" y="914400"/>
            <a:ext cx="4762500" cy="5619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8918" y="6227254"/>
            <a:ext cx="402590" cy="402590"/>
          </a:xfrm>
          <a:custGeom>
            <a:avLst/>
            <a:gdLst/>
            <a:ahLst/>
            <a:cxnLst/>
            <a:rect l="l" t="t" r="r" b="b"/>
            <a:pathLst>
              <a:path w="402590" h="402590">
                <a:moveTo>
                  <a:pt x="402081" y="0"/>
                </a:moveTo>
                <a:lnTo>
                  <a:pt x="80390" y="80429"/>
                </a:lnTo>
                <a:lnTo>
                  <a:pt x="0" y="402145"/>
                </a:lnTo>
                <a:lnTo>
                  <a:pt x="402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3800" y="990600"/>
            <a:ext cx="4267200" cy="5638800"/>
          </a:xfrm>
          <a:custGeom>
            <a:avLst/>
            <a:gdLst/>
            <a:ahLst/>
            <a:cxnLst/>
            <a:rect l="l" t="t" r="r" b="b"/>
            <a:pathLst>
              <a:path w="4267200" h="5638800">
                <a:moveTo>
                  <a:pt x="3865118" y="5638800"/>
                </a:moveTo>
                <a:lnTo>
                  <a:pt x="3945508" y="5317083"/>
                </a:lnTo>
                <a:lnTo>
                  <a:pt x="4267200" y="5236654"/>
                </a:lnTo>
                <a:lnTo>
                  <a:pt x="3865118" y="5638800"/>
                </a:lnTo>
                <a:lnTo>
                  <a:pt x="0" y="5638800"/>
                </a:lnTo>
                <a:lnTo>
                  <a:pt x="0" y="0"/>
                </a:lnTo>
                <a:lnTo>
                  <a:pt x="4267200" y="0"/>
                </a:lnTo>
                <a:lnTo>
                  <a:pt x="4267200" y="5236654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2539" y="109728"/>
            <a:ext cx="771144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7236" y="109728"/>
            <a:ext cx="757427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28216" y="109728"/>
            <a:ext cx="797051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7588" y="213359"/>
            <a:ext cx="891539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41448" y="109728"/>
            <a:ext cx="647700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52700" y="109728"/>
            <a:ext cx="926591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91611" y="213359"/>
            <a:ext cx="1263396" cy="731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67328" y="109728"/>
            <a:ext cx="649224" cy="902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</a:t>
            </a:r>
            <a:r>
              <a:rPr dirty="0" sz="3200"/>
              <a:t>1: </a:t>
            </a:r>
            <a:r>
              <a:rPr dirty="0" sz="3200" spc="-20"/>
              <a:t>B</a:t>
            </a:r>
            <a:r>
              <a:rPr dirty="0" spc="-20"/>
              <a:t>OX</a:t>
            </a:r>
            <a:r>
              <a:rPr dirty="0" spc="480"/>
              <a:t> </a:t>
            </a:r>
            <a:r>
              <a:rPr dirty="0" sz="3200"/>
              <a:t>M</a:t>
            </a:r>
            <a:r>
              <a:rPr dirty="0"/>
              <a:t>ODEL</a:t>
            </a:r>
            <a:endParaRPr sz="3200"/>
          </a:p>
        </p:txBody>
      </p:sp>
      <p:sp>
        <p:nvSpPr>
          <p:cNvPr id="18" name="object 18"/>
          <p:cNvSpPr/>
          <p:nvPr/>
        </p:nvSpPr>
        <p:spPr>
          <a:xfrm>
            <a:off x="371335" y="990600"/>
            <a:ext cx="7029450" cy="3190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82230" y="1219149"/>
            <a:ext cx="3860800" cy="4635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40432" y="4648212"/>
            <a:ext cx="3891153" cy="18827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43757" y="4267200"/>
            <a:ext cx="485140" cy="304800"/>
          </a:xfrm>
          <a:custGeom>
            <a:avLst/>
            <a:gdLst/>
            <a:ahLst/>
            <a:cxnLst/>
            <a:rect l="l" t="t" r="r" b="b"/>
            <a:pathLst>
              <a:path w="485139" h="304800">
                <a:moveTo>
                  <a:pt x="363473" y="152400"/>
                </a:moveTo>
                <a:lnTo>
                  <a:pt x="121157" y="152400"/>
                </a:lnTo>
                <a:lnTo>
                  <a:pt x="121157" y="304800"/>
                </a:lnTo>
                <a:lnTo>
                  <a:pt x="363473" y="304800"/>
                </a:lnTo>
                <a:lnTo>
                  <a:pt x="363473" y="152400"/>
                </a:lnTo>
                <a:close/>
              </a:path>
              <a:path w="485139" h="304800">
                <a:moveTo>
                  <a:pt x="242315" y="0"/>
                </a:moveTo>
                <a:lnTo>
                  <a:pt x="0" y="152400"/>
                </a:lnTo>
                <a:lnTo>
                  <a:pt x="484631" y="152400"/>
                </a:lnTo>
                <a:lnTo>
                  <a:pt x="242315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43757" y="4267200"/>
            <a:ext cx="485140" cy="304800"/>
          </a:xfrm>
          <a:custGeom>
            <a:avLst/>
            <a:gdLst/>
            <a:ahLst/>
            <a:cxnLst/>
            <a:rect l="l" t="t" r="r" b="b"/>
            <a:pathLst>
              <a:path w="485139" h="304800">
                <a:moveTo>
                  <a:pt x="0" y="152400"/>
                </a:moveTo>
                <a:lnTo>
                  <a:pt x="242315" y="0"/>
                </a:lnTo>
                <a:lnTo>
                  <a:pt x="484631" y="152400"/>
                </a:lnTo>
                <a:lnTo>
                  <a:pt x="363473" y="152400"/>
                </a:lnTo>
                <a:lnTo>
                  <a:pt x="363473" y="304800"/>
                </a:lnTo>
                <a:lnTo>
                  <a:pt x="121157" y="304800"/>
                </a:lnTo>
                <a:lnTo>
                  <a:pt x="121157" y="15240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39200" y="2667000"/>
            <a:ext cx="2209800" cy="1271270"/>
          </a:xfrm>
          <a:custGeom>
            <a:avLst/>
            <a:gdLst/>
            <a:ahLst/>
            <a:cxnLst/>
            <a:rect l="l" t="t" r="r" b="b"/>
            <a:pathLst>
              <a:path w="2209800" h="1271270">
                <a:moveTo>
                  <a:pt x="0" y="1270762"/>
                </a:moveTo>
                <a:lnTo>
                  <a:pt x="2209800" y="1270762"/>
                </a:lnTo>
                <a:lnTo>
                  <a:pt x="2209800" y="0"/>
                </a:lnTo>
                <a:lnTo>
                  <a:pt x="0" y="0"/>
                </a:lnTo>
                <a:lnTo>
                  <a:pt x="0" y="1270762"/>
                </a:lnTo>
                <a:close/>
              </a:path>
            </a:pathLst>
          </a:custGeom>
          <a:ln w="76200">
            <a:solidFill>
              <a:srgbClr val="FF63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143000"/>
            <a:ext cx="4048760" cy="4648200"/>
          </a:xfrm>
          <a:custGeom>
            <a:avLst/>
            <a:gdLst/>
            <a:ahLst/>
            <a:cxnLst/>
            <a:rect l="l" t="t" r="r" b="b"/>
            <a:pathLst>
              <a:path w="4048760" h="4648200">
                <a:moveTo>
                  <a:pt x="0" y="4648200"/>
                </a:moveTo>
                <a:lnTo>
                  <a:pt x="4048252" y="4648200"/>
                </a:lnTo>
                <a:lnTo>
                  <a:pt x="4048252" y="0"/>
                </a:lnTo>
                <a:lnTo>
                  <a:pt x="0" y="0"/>
                </a:lnTo>
                <a:lnTo>
                  <a:pt x="0" y="4648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143000"/>
            <a:ext cx="4048760" cy="4648200"/>
          </a:xfrm>
          <a:custGeom>
            <a:avLst/>
            <a:gdLst/>
            <a:ahLst/>
            <a:cxnLst/>
            <a:rect l="l" t="t" r="r" b="b"/>
            <a:pathLst>
              <a:path w="4048760" h="4648200">
                <a:moveTo>
                  <a:pt x="0" y="4648200"/>
                </a:moveTo>
                <a:lnTo>
                  <a:pt x="4048252" y="4648200"/>
                </a:lnTo>
                <a:lnTo>
                  <a:pt x="4048252" y="0"/>
                </a:lnTo>
                <a:lnTo>
                  <a:pt x="0" y="0"/>
                </a:lnTo>
                <a:lnTo>
                  <a:pt x="0" y="4648200"/>
                </a:lnTo>
                <a:close/>
              </a:path>
            </a:pathLst>
          </a:custGeom>
          <a:ln w="25400">
            <a:solidFill>
              <a:srgbClr val="BB6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2539" y="109728"/>
            <a:ext cx="771144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7236" y="109728"/>
            <a:ext cx="101803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37588" y="213359"/>
            <a:ext cx="89153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1448" y="109728"/>
            <a:ext cx="647700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52700" y="109728"/>
            <a:ext cx="926591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91611" y="213359"/>
            <a:ext cx="1263396" cy="731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67328" y="109728"/>
            <a:ext cx="649224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/>
              <a:t>V</a:t>
            </a:r>
            <a:r>
              <a:rPr dirty="0" spc="-5"/>
              <a:t>Í </a:t>
            </a:r>
            <a:r>
              <a:rPr dirty="0"/>
              <a:t>DỤ </a:t>
            </a:r>
            <a:r>
              <a:rPr dirty="0" sz="3200"/>
              <a:t>2: </a:t>
            </a:r>
            <a:r>
              <a:rPr dirty="0" sz="3200" spc="-20"/>
              <a:t>B</a:t>
            </a:r>
            <a:r>
              <a:rPr dirty="0" spc="-20"/>
              <a:t>OX</a:t>
            </a:r>
            <a:r>
              <a:rPr dirty="0" spc="480"/>
              <a:t> </a:t>
            </a:r>
            <a:r>
              <a:rPr dirty="0" sz="3200"/>
              <a:t>M</a:t>
            </a:r>
            <a:r>
              <a:rPr dirty="0"/>
              <a:t>ODEL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1452625" y="4400550"/>
            <a:ext cx="1905000" cy="1009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400" y="1295400"/>
            <a:ext cx="3667252" cy="2750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72400" y="1447800"/>
            <a:ext cx="4048252" cy="40247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0664" y="914400"/>
            <a:ext cx="7077075" cy="5791200"/>
          </a:xfrm>
          <a:custGeom>
            <a:avLst/>
            <a:gdLst/>
            <a:ahLst/>
            <a:cxnLst/>
            <a:rect l="l" t="t" r="r" b="b"/>
            <a:pathLst>
              <a:path w="7077075" h="5791200">
                <a:moveTo>
                  <a:pt x="7076935" y="0"/>
                </a:moveTo>
                <a:lnTo>
                  <a:pt x="0" y="0"/>
                </a:lnTo>
                <a:lnTo>
                  <a:pt x="0" y="5791200"/>
                </a:lnTo>
                <a:lnTo>
                  <a:pt x="6770611" y="5791200"/>
                </a:lnTo>
                <a:lnTo>
                  <a:pt x="7076935" y="5484901"/>
                </a:lnTo>
                <a:lnTo>
                  <a:pt x="70769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61276" y="6399301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4">
                <a:moveTo>
                  <a:pt x="306324" y="0"/>
                </a:moveTo>
                <a:lnTo>
                  <a:pt x="61341" y="61264"/>
                </a:lnTo>
                <a:lnTo>
                  <a:pt x="0" y="306298"/>
                </a:lnTo>
                <a:lnTo>
                  <a:pt x="3063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0664" y="914400"/>
            <a:ext cx="7077075" cy="5791200"/>
          </a:xfrm>
          <a:custGeom>
            <a:avLst/>
            <a:gdLst/>
            <a:ahLst/>
            <a:cxnLst/>
            <a:rect l="l" t="t" r="r" b="b"/>
            <a:pathLst>
              <a:path w="7077075" h="5791200">
                <a:moveTo>
                  <a:pt x="6770611" y="5791200"/>
                </a:moveTo>
                <a:lnTo>
                  <a:pt x="6831952" y="5546166"/>
                </a:lnTo>
                <a:lnTo>
                  <a:pt x="7076935" y="5484901"/>
                </a:lnTo>
                <a:lnTo>
                  <a:pt x="6770611" y="5791200"/>
                </a:lnTo>
                <a:lnTo>
                  <a:pt x="0" y="5791200"/>
                </a:lnTo>
                <a:lnTo>
                  <a:pt x="0" y="0"/>
                </a:lnTo>
                <a:lnTo>
                  <a:pt x="7076935" y="0"/>
                </a:lnTo>
                <a:lnTo>
                  <a:pt x="7076935" y="548490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6864" y="1066800"/>
            <a:ext cx="6705600" cy="5334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43600" y="3048000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838200" y="0"/>
                </a:moveTo>
                <a:lnTo>
                  <a:pt x="8382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838200" y="457200"/>
                </a:lnTo>
                <a:lnTo>
                  <a:pt x="838200" y="609600"/>
                </a:lnTo>
                <a:lnTo>
                  <a:pt x="1143000" y="304800"/>
                </a:lnTo>
                <a:lnTo>
                  <a:pt x="838200" y="0"/>
                </a:lnTo>
                <a:close/>
              </a:path>
            </a:pathLst>
          </a:custGeom>
          <a:solidFill>
            <a:srgbClr val="0C5A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43600" y="3048000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0" y="152400"/>
                </a:moveTo>
                <a:lnTo>
                  <a:pt x="838200" y="152400"/>
                </a:lnTo>
                <a:lnTo>
                  <a:pt x="838200" y="0"/>
                </a:lnTo>
                <a:lnTo>
                  <a:pt x="1143000" y="304800"/>
                </a:lnTo>
                <a:lnTo>
                  <a:pt x="838200" y="609600"/>
                </a:lnTo>
                <a:lnTo>
                  <a:pt x="8382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5407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</dc:creator>
  <dc:title>Tin Học Văn Phòng</dc:title>
  <dcterms:created xsi:type="dcterms:W3CDTF">2017-01-09T01:02:26Z</dcterms:created>
  <dcterms:modified xsi:type="dcterms:W3CDTF">2017-01-09T01:02:26Z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2017-01-09T00:00:00Z</vt:filetime>
  </property>
</Properties>
</file>